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1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4520DE-0DB5-4E4E-8A9A-21D0E623F09F}" type="doc">
      <dgm:prSet loTypeId="urn:microsoft.com/office/officeart/2005/8/layout/orgChart1" loCatId="hierarchy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lv-LV"/>
        </a:p>
      </dgm:t>
    </dgm:pt>
    <dgm:pt modelId="{7143EC74-ACBC-42C3-8C1C-033F95611B21}">
      <dgm:prSet phldrT="[Text]" custT="1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sz="1100" dirty="0">
              <a:solidFill>
                <a:schemeClr val="tx1"/>
              </a:solidFill>
            </a:rPr>
            <a:t>Valde</a:t>
          </a:r>
          <a:endParaRPr lang="lv-LV" sz="1000" dirty="0">
            <a:solidFill>
              <a:schemeClr val="tx1"/>
            </a:solidFill>
          </a:endParaRPr>
        </a:p>
      </dgm:t>
    </dgm:pt>
    <dgm:pt modelId="{40EFBD97-C163-4F44-89B8-6DA502EC29F4}" type="parTrans" cxnId="{8947B9AA-238C-4A59-97FA-595267EAB8E1}">
      <dgm:prSet/>
      <dgm:spPr/>
      <dgm:t>
        <a:bodyPr/>
        <a:lstStyle/>
        <a:p>
          <a:endParaRPr lang="lv-LV"/>
        </a:p>
      </dgm:t>
    </dgm:pt>
    <dgm:pt modelId="{B0AC0D76-3A62-45BA-9C8D-C23BF864875D}" type="sibTrans" cxnId="{8947B9AA-238C-4A59-97FA-595267EAB8E1}">
      <dgm:prSet/>
      <dgm:spPr/>
      <dgm:t>
        <a:bodyPr/>
        <a:lstStyle/>
        <a:p>
          <a:endParaRPr lang="lv-LV"/>
        </a:p>
      </dgm:t>
    </dgm:pt>
    <dgm:pt modelId="{C7722D5E-0EFF-46F2-94AB-30331C566322}" type="asst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Vadības birojs</a:t>
          </a:r>
        </a:p>
      </dgm:t>
    </dgm:pt>
    <dgm:pt modelId="{975F549E-B324-43A1-8BCB-8BAF67CFDB88}" type="parTrans" cxnId="{54EBC2E9-FE2F-4519-9D5E-08FBE3905359}">
      <dgm:prSet/>
      <dgm:spPr>
        <a:ln>
          <a:noFill/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90CBB3F3-8573-409C-B36C-FDFEF2D6AD4C}" type="sibTrans" cxnId="{54EBC2E9-FE2F-4519-9D5E-08FBE3905359}">
      <dgm:prSet/>
      <dgm:spPr/>
      <dgm:t>
        <a:bodyPr/>
        <a:lstStyle/>
        <a:p>
          <a:endParaRPr lang="lv-LV"/>
        </a:p>
      </dgm:t>
    </dgm:pt>
    <dgm:pt modelId="{DEC9A0BC-4A34-48AB-B375-BEFC5EE2D294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Informācijas analīzes daļa</a:t>
          </a:r>
        </a:p>
      </dgm:t>
    </dgm:pt>
    <dgm:pt modelId="{940DA32F-5A69-4DA1-A378-8F6F733FC94B}" type="parTrans" cxnId="{FFB7389E-D370-46B0-B728-E1A4F31DB0FA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280E79F2-E6E3-4602-90D4-3D2799C3C4BB}" type="sibTrans" cxnId="{FFB7389E-D370-46B0-B728-E1A4F31DB0FA}">
      <dgm:prSet/>
      <dgm:spPr/>
      <dgm:t>
        <a:bodyPr/>
        <a:lstStyle/>
        <a:p>
          <a:endParaRPr lang="lv-LV"/>
        </a:p>
      </dgm:t>
    </dgm:pt>
    <dgm:pt modelId="{A0785849-ED48-4962-A515-9F6193384363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Prognožu un klimata daļa</a:t>
          </a:r>
        </a:p>
      </dgm:t>
    </dgm:pt>
    <dgm:pt modelId="{89DC539A-D35B-4EC0-A240-571BA68CEBDB}" type="parTrans" cxnId="{029A6F65-6FAF-4D56-B80B-5C6E54002306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48E49E1F-8797-41B1-A774-C33178A51128}" type="sibTrans" cxnId="{029A6F65-6FAF-4D56-B80B-5C6E54002306}">
      <dgm:prSet/>
      <dgm:spPr/>
      <dgm:t>
        <a:bodyPr/>
        <a:lstStyle/>
        <a:p>
          <a:endParaRPr lang="lv-LV"/>
        </a:p>
      </dgm:t>
    </dgm:pt>
    <dgm:pt modelId="{8CDA479E-46F5-43C0-B964-A8E8729F90E3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Zemes dzīļu daļa</a:t>
          </a:r>
        </a:p>
      </dgm:t>
    </dgm:pt>
    <dgm:pt modelId="{BBCB788C-AFEC-4E9A-8786-C0D1C5760166}" type="parTrans" cxnId="{1DD34CDA-36A4-4F4A-88CA-0BCFDB664FC2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62E34AF5-77EF-44ED-85B5-855C0FAAAF36}" type="sibTrans" cxnId="{1DD34CDA-36A4-4F4A-88CA-0BCFDB664FC2}">
      <dgm:prSet/>
      <dgm:spPr/>
      <dgm:t>
        <a:bodyPr/>
        <a:lstStyle/>
        <a:p>
          <a:endParaRPr lang="lv-LV"/>
        </a:p>
      </dgm:t>
    </dgm:pt>
    <dgm:pt modelId="{723CCDFE-5B74-422B-B408-DF106AF2BD42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Īpašumu un infrastruktūras pārvaldības daļa</a:t>
          </a:r>
        </a:p>
      </dgm:t>
    </dgm:pt>
    <dgm:pt modelId="{9F7E3DDE-EA29-4C9C-8770-ABF89E2D18DD}" type="parTrans" cxnId="{AE5C3F79-8CD2-45F9-8399-F1F9A1A69644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0B5F4291-AB52-45CD-B37F-6268FE4D51EE}" type="sibTrans" cxnId="{AE5C3F79-8CD2-45F9-8399-F1F9A1A69644}">
      <dgm:prSet/>
      <dgm:spPr/>
      <dgm:t>
        <a:bodyPr/>
        <a:lstStyle/>
        <a:p>
          <a:endParaRPr lang="lv-LV"/>
        </a:p>
      </dgm:t>
    </dgm:pt>
    <dgm:pt modelId="{478C86C6-843E-41DD-8753-763AF898A5CA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Finanšu daļa</a:t>
          </a:r>
        </a:p>
      </dgm:t>
    </dgm:pt>
    <dgm:pt modelId="{62536585-E71F-46A7-98B1-BCCEA5BD1078}" type="sibTrans" cxnId="{45029E32-6DFE-4F71-98D6-F0521B58AFCC}">
      <dgm:prSet/>
      <dgm:spPr/>
      <dgm:t>
        <a:bodyPr/>
        <a:lstStyle/>
        <a:p>
          <a:endParaRPr lang="lv-LV"/>
        </a:p>
      </dgm:t>
    </dgm:pt>
    <dgm:pt modelId="{05B5C1CB-6EBF-4BEB-BD2E-D5FEB93FBD7E}" type="parTrans" cxnId="{45029E32-6DFE-4F71-98D6-F0521B58AFCC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49BD7A97-B341-4BDF-AC94-2F8056D2E70F}" type="asst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>
            <a:spcAft>
              <a:spcPts val="0"/>
            </a:spcAft>
          </a:pPr>
          <a:r>
            <a:rPr lang="lv-LV" dirty="0">
              <a:solidFill>
                <a:schemeClr val="tx1"/>
              </a:solidFill>
            </a:rPr>
            <a:t>Informācijas tehnoloģiju daļa</a:t>
          </a:r>
        </a:p>
      </dgm:t>
    </dgm:pt>
    <dgm:pt modelId="{2BA54F61-F6CD-47B3-801A-E652533CBCB4}" type="parTrans" cxnId="{507E5987-F7AA-4834-A8CC-DD4ADAA45B82}">
      <dgm:prSet/>
      <dgm:spPr>
        <a:ln>
          <a:noFill/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8C8F7797-F000-445C-B903-17EF09D77BC9}" type="sibTrans" cxnId="{507E5987-F7AA-4834-A8CC-DD4ADAA45B82}">
      <dgm:prSet/>
      <dgm:spPr/>
      <dgm:t>
        <a:bodyPr/>
        <a:lstStyle/>
        <a:p>
          <a:endParaRPr lang="lv-LV"/>
        </a:p>
      </dgm:t>
    </dgm:pt>
    <dgm:pt modelId="{891199B0-BCA7-4685-90A6-A4F4A84B49A0}" type="asst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>
            <a:spcAft>
              <a:spcPts val="0"/>
            </a:spcAft>
          </a:pPr>
          <a:r>
            <a:rPr lang="lv-LV" dirty="0">
              <a:solidFill>
                <a:schemeClr val="tx1"/>
              </a:solidFill>
            </a:rPr>
            <a:t>Attīstības un projektu</a:t>
          </a:r>
        </a:p>
        <a:p>
          <a:pPr>
            <a:spcAft>
              <a:spcPts val="0"/>
            </a:spcAft>
          </a:pPr>
          <a:r>
            <a:rPr lang="lv-LV" dirty="0">
              <a:solidFill>
                <a:schemeClr val="tx1"/>
              </a:solidFill>
            </a:rPr>
            <a:t> daļa</a:t>
          </a:r>
        </a:p>
      </dgm:t>
    </dgm:pt>
    <dgm:pt modelId="{33086584-85C4-421A-850C-D298D2C2BDDF}" type="parTrans" cxnId="{558350C4-8D75-4770-8740-2283AD7B7B56}">
      <dgm:prSet/>
      <dgm:spPr>
        <a:ln>
          <a:noFill/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71FE9A5F-D087-4F27-9B47-18554D8449F8}" type="sibTrans" cxnId="{558350C4-8D75-4770-8740-2283AD7B7B56}">
      <dgm:prSet/>
      <dgm:spPr/>
      <dgm:t>
        <a:bodyPr/>
        <a:lstStyle/>
        <a:p>
          <a:endParaRPr lang="lv-LV"/>
        </a:p>
      </dgm:t>
    </dgm:pt>
    <dgm:pt modelId="{BC0BB1DD-348A-49CF-8B27-729C6C517AC4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>
            <a:spcAft>
              <a:spcPts val="0"/>
            </a:spcAft>
          </a:pPr>
          <a:r>
            <a:rPr lang="lv-LV" dirty="0">
              <a:solidFill>
                <a:schemeClr val="tx1"/>
              </a:solidFill>
            </a:rPr>
            <a:t>Grāmatvedības </a:t>
          </a:r>
        </a:p>
        <a:p>
          <a:pPr>
            <a:spcAft>
              <a:spcPts val="0"/>
            </a:spcAft>
          </a:pPr>
          <a:r>
            <a:rPr lang="lv-LV" dirty="0">
              <a:solidFill>
                <a:schemeClr val="tx1"/>
              </a:solidFill>
            </a:rPr>
            <a:t>nodaļa</a:t>
          </a:r>
        </a:p>
      </dgm:t>
    </dgm:pt>
    <dgm:pt modelId="{BA5A8E0C-218B-4825-83D4-2A7D1C37ACCB}" type="parTrans" cxnId="{E5976E70-4C1F-4B66-BBE1-FB6653DD092E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07FA4690-1C07-49E3-AECF-2F24115E4042}" type="sibTrans" cxnId="{E5976E70-4C1F-4B66-BBE1-FB6653DD092E}">
      <dgm:prSet/>
      <dgm:spPr/>
      <dgm:t>
        <a:bodyPr/>
        <a:lstStyle/>
        <a:p>
          <a:endParaRPr lang="lv-LV"/>
        </a:p>
      </dgm:t>
    </dgm:pt>
    <dgm:pt modelId="{5057FEEF-CED9-48CE-8563-676FA0C7D06D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>
            <a:spcAft>
              <a:spcPts val="0"/>
            </a:spcAft>
          </a:pPr>
          <a:r>
            <a:rPr lang="lv-LV" dirty="0">
              <a:solidFill>
                <a:schemeClr val="tx1"/>
              </a:solidFill>
            </a:rPr>
            <a:t>Ekonomikas </a:t>
          </a:r>
        </a:p>
        <a:p>
          <a:pPr>
            <a:spcAft>
              <a:spcPts val="0"/>
            </a:spcAft>
          </a:pPr>
          <a:r>
            <a:rPr lang="lv-LV" dirty="0">
              <a:solidFill>
                <a:schemeClr val="tx1"/>
              </a:solidFill>
            </a:rPr>
            <a:t>nodaļa</a:t>
          </a:r>
        </a:p>
      </dgm:t>
    </dgm:pt>
    <dgm:pt modelId="{62BBA55D-0013-4F1B-BB09-26F0AF6C90CC}" type="parTrans" cxnId="{A266B44C-A0E8-4DB5-B6B9-0E0CFDC45C2B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E916ABBF-9DEA-4527-8FD7-FD8A0E5273AE}" type="sibTrans" cxnId="{A266B44C-A0E8-4DB5-B6B9-0E0CFDC45C2B}">
      <dgm:prSet/>
      <dgm:spPr/>
      <dgm:t>
        <a:bodyPr/>
        <a:lstStyle/>
        <a:p>
          <a:endParaRPr lang="lv-LV"/>
        </a:p>
      </dgm:t>
    </dgm:pt>
    <dgm:pt modelId="{8953B1E8-B93D-4169-9E47-E80AAF1EA704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Iekšzemes ūdeņu nodaļa</a:t>
          </a:r>
        </a:p>
      </dgm:t>
    </dgm:pt>
    <dgm:pt modelId="{87BDE855-AE41-4EB9-B9B8-A5D62E9B8905}" type="parTrans" cxnId="{249AF5ED-6E1A-4900-8977-7CB13A97172C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88CBA289-409C-426B-A9C9-B497CE3D855A}" type="sibTrans" cxnId="{249AF5ED-6E1A-4900-8977-7CB13A97172C}">
      <dgm:prSet/>
      <dgm:spPr/>
      <dgm:t>
        <a:bodyPr/>
        <a:lstStyle/>
        <a:p>
          <a:endParaRPr lang="lv-LV"/>
        </a:p>
      </dgm:t>
    </dgm:pt>
    <dgm:pt modelId="{A94612CD-25C0-4E11-B079-BACCFE36D46D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Gaisa un klimata nodaļa</a:t>
          </a:r>
        </a:p>
      </dgm:t>
    </dgm:pt>
    <dgm:pt modelId="{E90B8B4A-0312-445E-91EC-EB7772611D2F}" type="parTrans" cxnId="{6E2810F4-33D6-4156-BE94-7ED4B1B3C919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14387BA3-7FA0-402F-9847-819C87DC1FDF}" type="sibTrans" cxnId="{6E2810F4-33D6-4156-BE94-7ED4B1B3C919}">
      <dgm:prSet/>
      <dgm:spPr/>
      <dgm:t>
        <a:bodyPr/>
        <a:lstStyle/>
        <a:p>
          <a:endParaRPr lang="lv-LV"/>
        </a:p>
      </dgm:t>
    </dgm:pt>
    <dgm:pt modelId="{F3638A79-C110-435A-82C5-FE5099193D15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Ķīmisko vielu un bīstamo atkritumu nodaļa </a:t>
          </a:r>
        </a:p>
      </dgm:t>
    </dgm:pt>
    <dgm:pt modelId="{8E822CF1-7F89-49C8-BED6-112579FF3A13}" type="parTrans" cxnId="{37048706-DF1D-4604-A888-F7742DAC92D9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7F80F0D4-033A-46F8-8EA9-462957B4ADFF}" type="sibTrans" cxnId="{37048706-DF1D-4604-A888-F7742DAC92D9}">
      <dgm:prSet/>
      <dgm:spPr/>
      <dgm:t>
        <a:bodyPr/>
        <a:lstStyle/>
        <a:p>
          <a:endParaRPr lang="lv-LV"/>
        </a:p>
      </dgm:t>
    </dgm:pt>
    <dgm:pt modelId="{7B81BDA6-9CFF-4449-A384-C302EE7E4069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Meteoroloģisko datu pārvaldības nodaļa</a:t>
          </a:r>
        </a:p>
      </dgm:t>
    </dgm:pt>
    <dgm:pt modelId="{0EFCD1A0-6E49-4C09-BBC9-3DD14E5850BD}" type="parTrans" cxnId="{3C08CB73-6CB2-4FBB-8A7A-51B1D4F0D9FD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AD52707D-5D67-4EEA-83EA-592F2B7C31D6}" type="sibTrans" cxnId="{3C08CB73-6CB2-4FBB-8A7A-51B1D4F0D9FD}">
      <dgm:prSet/>
      <dgm:spPr/>
      <dgm:t>
        <a:bodyPr/>
        <a:lstStyle/>
        <a:p>
          <a:endParaRPr lang="lv-LV"/>
        </a:p>
      </dgm:t>
    </dgm:pt>
    <dgm:pt modelId="{5521D8EB-5776-4A4A-8BA7-CE0270ED8CDF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Klimata un skaitliskās modelēšanas nodaļa</a:t>
          </a:r>
        </a:p>
      </dgm:t>
    </dgm:pt>
    <dgm:pt modelId="{752EA839-8655-4066-81EF-12C37BEE3146}" type="parTrans" cxnId="{1708D13E-CA3F-4338-89C6-E83E70FF17B7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15C699FD-80CD-4BD5-A9F8-A32AFD547481}" type="sibTrans" cxnId="{1708D13E-CA3F-4338-89C6-E83E70FF17B7}">
      <dgm:prSet/>
      <dgm:spPr/>
      <dgm:t>
        <a:bodyPr/>
        <a:lstStyle/>
        <a:p>
          <a:endParaRPr lang="lv-LV"/>
        </a:p>
      </dgm:t>
    </dgm:pt>
    <dgm:pt modelId="{FFC9D80F-AC01-4A7D-915D-6B64E2C04671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Fondu nodaļa</a:t>
          </a:r>
        </a:p>
      </dgm:t>
    </dgm:pt>
    <dgm:pt modelId="{A36A05E9-EB6A-48EA-AE34-DF763F8D43D2}" type="parTrans" cxnId="{4001993E-D6B1-4B8F-9422-DCA352635F77}">
      <dgm:prSet/>
      <dgm:spPr>
        <a:ln>
          <a:solidFill>
            <a:schemeClr val="accent1">
              <a:lumMod val="75000"/>
            </a:schemeClr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731C518C-30D5-4BB9-B868-5A42168EF13C}" type="sibTrans" cxnId="{4001993E-D6B1-4B8F-9422-DCA352635F77}">
      <dgm:prSet/>
      <dgm:spPr/>
      <dgm:t>
        <a:bodyPr/>
        <a:lstStyle/>
        <a:p>
          <a:endParaRPr lang="lv-LV"/>
        </a:p>
      </dgm:t>
    </dgm:pt>
    <dgm:pt modelId="{DC521D84-6589-4C87-8AAB-AE172EE45896}" type="asst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>
            <a:spcAft>
              <a:spcPts val="0"/>
            </a:spcAft>
          </a:pPr>
          <a:r>
            <a:rPr lang="lv-LV" dirty="0">
              <a:solidFill>
                <a:schemeClr val="tx1"/>
              </a:solidFill>
            </a:rPr>
            <a:t>Juridiskā un iepirkumu daļa</a:t>
          </a:r>
        </a:p>
      </dgm:t>
    </dgm:pt>
    <dgm:pt modelId="{F0E48B04-EB76-48AB-B972-FEFBA3A70F27}" type="parTrans" cxnId="{1022A5B6-C9C4-44A6-A5C1-420D5D0C31FD}">
      <dgm:prSet/>
      <dgm:spPr>
        <a:ln>
          <a:noFill/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9B7A2CFA-F914-4644-A912-9C3D80AEEADB}" type="sibTrans" cxnId="{1022A5B6-C9C4-44A6-A5C1-420D5D0C31FD}">
      <dgm:prSet/>
      <dgm:spPr/>
      <dgm:t>
        <a:bodyPr/>
        <a:lstStyle/>
        <a:p>
          <a:endParaRPr lang="lv-LV"/>
        </a:p>
      </dgm:t>
    </dgm:pt>
    <dgm:pt modelId="{1BB5577B-B01C-4DD9-B8E3-2931AB37960A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Monitoringa daļa</a:t>
          </a:r>
        </a:p>
      </dgm:t>
    </dgm:pt>
    <dgm:pt modelId="{720F6BD4-1F8A-4620-9B37-7E2DF1ABAAB9}" type="parTrans" cxnId="{48891A65-34B1-4444-8689-8D0D043615C8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9BCDA2BD-BFB1-46BE-B1CC-3A79418D95AC}" type="sibTrans" cxnId="{48891A65-34B1-4444-8689-8D0D043615C8}">
      <dgm:prSet/>
      <dgm:spPr/>
      <dgm:t>
        <a:bodyPr/>
        <a:lstStyle/>
        <a:p>
          <a:endParaRPr lang="lv-LV"/>
        </a:p>
      </dgm:t>
    </dgm:pt>
    <dgm:pt modelId="{A2EBCE1F-A7C2-47D4-AE58-A586BBD03508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Lauku darbu nodaļa </a:t>
          </a:r>
        </a:p>
      </dgm:t>
    </dgm:pt>
    <dgm:pt modelId="{0EFFF8C4-ECE2-44C4-867F-F66C799BC3F7}" type="parTrans" cxnId="{BB5C4395-1710-4733-B9AC-22D890ADC7AA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2F4EB7BB-D22C-450D-A82C-CAE0246D3066}" type="sibTrans" cxnId="{BB5C4395-1710-4733-B9AC-22D890ADC7AA}">
      <dgm:prSet/>
      <dgm:spPr/>
      <dgm:t>
        <a:bodyPr/>
        <a:lstStyle/>
        <a:p>
          <a:endParaRPr lang="lv-LV"/>
        </a:p>
      </dgm:t>
    </dgm:pt>
    <dgm:pt modelId="{9F92984E-885B-4A35-9076-E943F0FA701A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Datu kontroles un metodiku nodaļa</a:t>
          </a:r>
        </a:p>
      </dgm:t>
    </dgm:pt>
    <dgm:pt modelId="{BF60ED44-60FD-4D30-903C-B177750D6239}" type="parTrans" cxnId="{91913E35-5EF4-492D-A45C-B9D60309F77D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B4FA5703-685E-4E8B-892B-A0E18A43829D}" type="sibTrans" cxnId="{91913E35-5EF4-492D-A45C-B9D60309F77D}">
      <dgm:prSet/>
      <dgm:spPr/>
      <dgm:t>
        <a:bodyPr/>
        <a:lstStyle/>
        <a:p>
          <a:endParaRPr lang="lv-LV"/>
        </a:p>
      </dgm:t>
    </dgm:pt>
    <dgm:pt modelId="{2B0D4A7F-9897-4760-9DB6-B68567D3967A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Klientu apkalpošanas daļa</a:t>
          </a:r>
        </a:p>
      </dgm:t>
    </dgm:pt>
    <dgm:pt modelId="{C9FE88B4-2C3B-4FC5-A55F-6C9936168566}" type="parTrans" cxnId="{3345BA8C-8DDB-4804-B0D2-DFB6C464A152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7AA448B7-B021-4799-8BED-978B62107AE7}" type="sibTrans" cxnId="{3345BA8C-8DDB-4804-B0D2-DFB6C464A152}">
      <dgm:prSet/>
      <dgm:spPr/>
      <dgm:t>
        <a:bodyPr/>
        <a:lstStyle/>
        <a:p>
          <a:endParaRPr lang="lv-LV"/>
        </a:p>
      </dgm:t>
    </dgm:pt>
    <dgm:pt modelId="{8783FA9E-5181-4F1B-9784-2A85CCC66D68}" type="asst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Personāla daļa</a:t>
          </a:r>
        </a:p>
      </dgm:t>
    </dgm:pt>
    <dgm:pt modelId="{F87ABF70-E9F9-485B-B03F-984048254938}" type="parTrans" cxnId="{3429C11E-FBAA-4B06-A966-39B5EED2FE57}">
      <dgm:prSet/>
      <dgm:spPr>
        <a:ln>
          <a:noFill/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57BA68F2-4D85-4979-A5E8-D2E1D9EEAB50}" type="sibTrans" cxnId="{3429C11E-FBAA-4B06-A966-39B5EED2FE57}">
      <dgm:prSet/>
      <dgm:spPr/>
      <dgm:t>
        <a:bodyPr/>
        <a:lstStyle/>
        <a:p>
          <a:endParaRPr lang="lv-LV"/>
        </a:p>
      </dgm:t>
    </dgm:pt>
    <dgm:pt modelId="{31461516-9B9A-4278-B8B2-232848041CAC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Laboratorija</a:t>
          </a:r>
        </a:p>
      </dgm:t>
    </dgm:pt>
    <dgm:pt modelId="{5F10E6B1-45F1-4598-A4CF-FEB5F2D85B10}" type="parTrans" cxnId="{42466F0B-DB13-438C-982F-045372A71B04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2683B9ED-9046-462D-84EA-A3E28A1945A8}" type="sibTrans" cxnId="{42466F0B-DB13-438C-982F-045372A71B04}">
      <dgm:prSet/>
      <dgm:spPr/>
      <dgm:t>
        <a:bodyPr/>
        <a:lstStyle/>
        <a:p>
          <a:endParaRPr lang="lv-LV"/>
        </a:p>
      </dgm:t>
    </dgm:pt>
    <dgm:pt modelId="{F497B9D2-D613-4B75-BD90-F81F0750ECC8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Ģeoloģijas nodaļa</a:t>
          </a:r>
        </a:p>
      </dgm:t>
    </dgm:pt>
    <dgm:pt modelId="{F159FC3C-C6BB-4F40-9B7A-B5BA36E5AEB8}" type="parTrans" cxnId="{9C997BD1-544C-40F7-9D19-1576886A2831}">
      <dgm:prSet/>
      <dgm:spPr>
        <a:ln>
          <a:solidFill>
            <a:schemeClr val="accent1">
              <a:lumMod val="75000"/>
            </a:schemeClr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/>
        </a:p>
      </dgm:t>
    </dgm:pt>
    <dgm:pt modelId="{13EF4D00-0D64-4B4E-9BB2-4FEA95D3A10B}" type="sibTrans" cxnId="{9C997BD1-544C-40F7-9D19-1576886A2831}">
      <dgm:prSet/>
      <dgm:spPr/>
      <dgm:t>
        <a:bodyPr/>
        <a:lstStyle/>
        <a:p>
          <a:endParaRPr lang="lv-LV"/>
        </a:p>
      </dgm:t>
    </dgm:pt>
    <dgm:pt modelId="{148CA0CF-31CA-4CFE-A993-11A62758BFDD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Hidroģeoloģijas   nodaļa</a:t>
          </a:r>
        </a:p>
      </dgm:t>
    </dgm:pt>
    <dgm:pt modelId="{70CEA36C-7482-4B46-B0E2-CFE694EAC1B8}" type="parTrans" cxnId="{9256ADED-2CB2-43BB-807E-1A14F432B902}">
      <dgm:prSet/>
      <dgm:spPr>
        <a:ln>
          <a:solidFill>
            <a:schemeClr val="accent1">
              <a:lumMod val="75000"/>
            </a:schemeClr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/>
        </a:p>
      </dgm:t>
    </dgm:pt>
    <dgm:pt modelId="{D76DF3CE-91B8-4CC5-8653-8241A65B1A2E}" type="sibTrans" cxnId="{9256ADED-2CB2-43BB-807E-1A14F432B902}">
      <dgm:prSet/>
      <dgm:spPr/>
      <dgm:t>
        <a:bodyPr/>
        <a:lstStyle/>
        <a:p>
          <a:endParaRPr lang="lv-LV"/>
        </a:p>
      </dgm:t>
    </dgm:pt>
    <dgm:pt modelId="{0E72F8FF-0148-4527-8A02-26CB15FE4F37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Vides laboratorija</a:t>
          </a:r>
        </a:p>
      </dgm:t>
    </dgm:pt>
    <dgm:pt modelId="{EA0D0DBC-DC7E-4F61-93DE-0D66E41AE3B6}" type="parTrans" cxnId="{0638EAF4-3E74-41AA-83AF-D711A0A977FC}">
      <dgm:prSet/>
      <dgm:spPr/>
      <dgm:t>
        <a:bodyPr/>
        <a:lstStyle/>
        <a:p>
          <a:endParaRPr lang="lv-LV"/>
        </a:p>
      </dgm:t>
    </dgm:pt>
    <dgm:pt modelId="{EB37D958-10F7-4510-8A9C-64B6A6328962}" type="sibTrans" cxnId="{0638EAF4-3E74-41AA-83AF-D711A0A977FC}">
      <dgm:prSet/>
      <dgm:spPr/>
      <dgm:t>
        <a:bodyPr/>
        <a:lstStyle/>
        <a:p>
          <a:endParaRPr lang="lv-LV"/>
        </a:p>
      </dgm:t>
    </dgm:pt>
    <dgm:pt modelId="{F64EA530-FF0D-49C4-997B-C0C04EE4E0B7}">
      <dgm:prSet phldrT="[Text]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Prognožu nodaļa</a:t>
          </a:r>
        </a:p>
      </dgm:t>
    </dgm:pt>
    <dgm:pt modelId="{662DE448-5400-4EB7-9AA4-169593316C88}" type="sibTrans" cxnId="{4301D120-A9DF-422C-98DE-2CD5D8829915}">
      <dgm:prSet/>
      <dgm:spPr/>
      <dgm:t>
        <a:bodyPr/>
        <a:lstStyle/>
        <a:p>
          <a:endParaRPr lang="lv-LV"/>
        </a:p>
      </dgm:t>
    </dgm:pt>
    <dgm:pt modelId="{359EA00F-A7CD-4714-9F77-68ED87406657}" type="parTrans" cxnId="{4301D120-A9DF-422C-98DE-2CD5D8829915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lv-LV">
            <a:solidFill>
              <a:schemeClr val="tx1"/>
            </a:solidFill>
          </a:endParaRPr>
        </a:p>
      </dgm:t>
    </dgm:pt>
    <dgm:pt modelId="{D06D836A-3A3D-4A8E-A8BC-0447D17DD781}" type="pres">
      <dgm:prSet presAssocID="{5D4520DE-0DB5-4E4E-8A9A-21D0E623F09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C05C0CC-12DE-4399-9C8B-CB7D8F5772ED}" type="pres">
      <dgm:prSet presAssocID="{7143EC74-ACBC-42C3-8C1C-033F95611B21}" presName="hierRoot1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766A49A8-87BF-455C-9E77-D6022C10B67C}" type="pres">
      <dgm:prSet presAssocID="{7143EC74-ACBC-42C3-8C1C-033F95611B21}" presName="rootComposite1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6B2AFA87-9925-4D9C-8EB3-D39A25C97FD5}" type="pres">
      <dgm:prSet presAssocID="{7143EC74-ACBC-42C3-8C1C-033F95611B21}" presName="rootText1" presStyleLbl="node0" presStyleIdx="0" presStyleCnt="2" custLinFactNeighborX="-2268" custLinFactNeighborY="33892">
        <dgm:presLayoutVars>
          <dgm:chPref val="3"/>
        </dgm:presLayoutVars>
      </dgm:prSet>
      <dgm:spPr/>
    </dgm:pt>
    <dgm:pt modelId="{C3ED986B-4904-48B4-A62A-FE45F194D51A}" type="pres">
      <dgm:prSet presAssocID="{7143EC74-ACBC-42C3-8C1C-033F95611B21}" presName="rootConnector1" presStyleLbl="node1" presStyleIdx="0" presStyleCnt="0"/>
      <dgm:spPr/>
    </dgm:pt>
    <dgm:pt modelId="{516F0C57-22EE-4EE8-A0E1-86452519A8E7}" type="pres">
      <dgm:prSet presAssocID="{7143EC74-ACBC-42C3-8C1C-033F95611B21}" presName="hierChild2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44240D6C-22F3-4976-B019-D1D11D33C2AF}" type="pres">
      <dgm:prSet presAssocID="{05B5C1CB-6EBF-4BEB-BD2E-D5FEB93FBD7E}" presName="Name37" presStyleLbl="parChTrans1D2" presStyleIdx="0" presStyleCnt="13"/>
      <dgm:spPr/>
    </dgm:pt>
    <dgm:pt modelId="{CCED57EB-5360-4DBA-857A-64F9E022F20B}" type="pres">
      <dgm:prSet presAssocID="{478C86C6-843E-41DD-8753-763AF898A5CA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DC44C95C-6D06-4D44-99D5-D793E56D8E1D}" type="pres">
      <dgm:prSet presAssocID="{478C86C6-843E-41DD-8753-763AF898A5CA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F6C2187C-1542-4A23-96F0-7FD8B0C7903A}" type="pres">
      <dgm:prSet presAssocID="{478C86C6-843E-41DD-8753-763AF898A5CA}" presName="rootText" presStyleLbl="node2" presStyleIdx="0" presStyleCnt="8" custLinFactX="17977" custLinFactY="-12668" custLinFactNeighborX="100000" custLinFactNeighborY="-100000">
        <dgm:presLayoutVars>
          <dgm:chPref val="3"/>
        </dgm:presLayoutVars>
      </dgm:prSet>
      <dgm:spPr/>
    </dgm:pt>
    <dgm:pt modelId="{A6957606-C2CC-4743-9DD8-B180106246CF}" type="pres">
      <dgm:prSet presAssocID="{478C86C6-843E-41DD-8753-763AF898A5CA}" presName="rootConnector" presStyleLbl="node2" presStyleIdx="0" presStyleCnt="8"/>
      <dgm:spPr/>
    </dgm:pt>
    <dgm:pt modelId="{E8C84115-365E-4C01-A8F2-E6B73E0C45B4}" type="pres">
      <dgm:prSet presAssocID="{478C86C6-843E-41DD-8753-763AF898A5CA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F26B673D-576F-45E6-B7B3-1A2AF82FC134}" type="pres">
      <dgm:prSet presAssocID="{BA5A8E0C-218B-4825-83D4-2A7D1C37ACCB}" presName="Name37" presStyleLbl="parChTrans1D3" presStyleIdx="0" presStyleCnt="13"/>
      <dgm:spPr/>
    </dgm:pt>
    <dgm:pt modelId="{F599122C-F9AF-423E-973B-A282852B54E2}" type="pres">
      <dgm:prSet presAssocID="{BC0BB1DD-348A-49CF-8B27-729C6C517AC4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86630338-2486-4F2C-9A67-1375375B0701}" type="pres">
      <dgm:prSet presAssocID="{BC0BB1DD-348A-49CF-8B27-729C6C517AC4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FC4538B3-F3B2-4CAF-94C9-B4BEF4A40F1E}" type="pres">
      <dgm:prSet presAssocID="{BC0BB1DD-348A-49CF-8B27-729C6C517AC4}" presName="rootText" presStyleLbl="node3" presStyleIdx="0" presStyleCnt="13" custLinFactX="9289" custLinFactY="-23201" custLinFactNeighborX="100000" custLinFactNeighborY="-100000">
        <dgm:presLayoutVars>
          <dgm:chPref val="3"/>
        </dgm:presLayoutVars>
      </dgm:prSet>
      <dgm:spPr/>
    </dgm:pt>
    <dgm:pt modelId="{809ECFFA-B537-430F-A6AE-29E9236F0DF9}" type="pres">
      <dgm:prSet presAssocID="{BC0BB1DD-348A-49CF-8B27-729C6C517AC4}" presName="rootConnector" presStyleLbl="node3" presStyleIdx="0" presStyleCnt="13"/>
      <dgm:spPr/>
    </dgm:pt>
    <dgm:pt modelId="{60FB8EE6-6619-45C3-8BEC-E6611C562FAA}" type="pres">
      <dgm:prSet presAssocID="{BC0BB1DD-348A-49CF-8B27-729C6C517AC4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467761C2-F48A-4955-BDB2-A38E9A2F8978}" type="pres">
      <dgm:prSet presAssocID="{BC0BB1DD-348A-49CF-8B27-729C6C517AC4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15240939-828E-4749-B363-C8BB605B4EC0}" type="pres">
      <dgm:prSet presAssocID="{62BBA55D-0013-4F1B-BB09-26F0AF6C90CC}" presName="Name37" presStyleLbl="parChTrans1D3" presStyleIdx="1" presStyleCnt="13"/>
      <dgm:spPr/>
    </dgm:pt>
    <dgm:pt modelId="{110BDCEE-27EB-4D39-9B55-47F7C4A13EC8}" type="pres">
      <dgm:prSet presAssocID="{5057FEEF-CED9-48CE-8563-676FA0C7D06D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2E8F6CB1-6DD9-41F1-B7AD-CAED55670CE2}" type="pres">
      <dgm:prSet presAssocID="{5057FEEF-CED9-48CE-8563-676FA0C7D06D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6E299655-966A-44FD-9539-1313B68A8C5A}" type="pres">
      <dgm:prSet presAssocID="{5057FEEF-CED9-48CE-8563-676FA0C7D06D}" presName="rootText" presStyleLbl="node3" presStyleIdx="1" presStyleCnt="13" custLinFactX="9289" custLinFactY="-32579" custLinFactNeighborX="100000" custLinFactNeighborY="-100000">
        <dgm:presLayoutVars>
          <dgm:chPref val="3"/>
        </dgm:presLayoutVars>
      </dgm:prSet>
      <dgm:spPr/>
    </dgm:pt>
    <dgm:pt modelId="{5C7D67E7-173E-49AC-8306-41285E8F4A23}" type="pres">
      <dgm:prSet presAssocID="{5057FEEF-CED9-48CE-8563-676FA0C7D06D}" presName="rootConnector" presStyleLbl="node3" presStyleIdx="1" presStyleCnt="13"/>
      <dgm:spPr/>
    </dgm:pt>
    <dgm:pt modelId="{4F99B4A3-57A4-48EB-AF85-73C5967169E0}" type="pres">
      <dgm:prSet presAssocID="{5057FEEF-CED9-48CE-8563-676FA0C7D06D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0C1C88F2-9D63-4D3F-8CFA-4C583664D99F}" type="pres">
      <dgm:prSet presAssocID="{5057FEEF-CED9-48CE-8563-676FA0C7D06D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92190155-9A28-4F97-AE93-056AABFDB0ED}" type="pres">
      <dgm:prSet presAssocID="{478C86C6-843E-41DD-8753-763AF898A5CA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80B99DDE-74A6-40CE-8FBA-59F69B3CB0E1}" type="pres">
      <dgm:prSet presAssocID="{BBCB788C-AFEC-4E9A-8786-C0D1C5760166}" presName="Name37" presStyleLbl="parChTrans1D2" presStyleIdx="1" presStyleCnt="13"/>
      <dgm:spPr/>
    </dgm:pt>
    <dgm:pt modelId="{A64B7585-2764-4E71-AA34-39FB3FB0A1A9}" type="pres">
      <dgm:prSet presAssocID="{8CDA479E-46F5-43C0-B964-A8E8729F90E3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8B27E038-1BEE-45A2-B749-E6124F3D1E93}" type="pres">
      <dgm:prSet presAssocID="{8CDA479E-46F5-43C0-B964-A8E8729F90E3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6FF89F3F-C31D-4DB5-92B7-E1567E8ABB9E}" type="pres">
      <dgm:prSet presAssocID="{8CDA479E-46F5-43C0-B964-A8E8729F90E3}" presName="rootText" presStyleLbl="node2" presStyleIdx="1" presStyleCnt="8" custLinFactX="15589" custLinFactY="-11110" custLinFactNeighborX="100000" custLinFactNeighborY="-100000">
        <dgm:presLayoutVars>
          <dgm:chPref val="3"/>
        </dgm:presLayoutVars>
      </dgm:prSet>
      <dgm:spPr/>
    </dgm:pt>
    <dgm:pt modelId="{F62420EB-04F4-4C31-A31E-166A82833B9C}" type="pres">
      <dgm:prSet presAssocID="{8CDA479E-46F5-43C0-B964-A8E8729F90E3}" presName="rootConnector" presStyleLbl="node2" presStyleIdx="1" presStyleCnt="8"/>
      <dgm:spPr/>
    </dgm:pt>
    <dgm:pt modelId="{2C89A166-2C98-4240-94BA-3DB99511FE55}" type="pres">
      <dgm:prSet presAssocID="{8CDA479E-46F5-43C0-B964-A8E8729F90E3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9960F8CE-B9BF-4309-9BEE-0682A63CF75E}" type="pres">
      <dgm:prSet presAssocID="{F159FC3C-C6BB-4F40-9B7A-B5BA36E5AEB8}" presName="Name37" presStyleLbl="parChTrans1D3" presStyleIdx="2" presStyleCnt="13"/>
      <dgm:spPr/>
    </dgm:pt>
    <dgm:pt modelId="{CA74D771-EEC4-4500-B021-AB9C953AB262}" type="pres">
      <dgm:prSet presAssocID="{F497B9D2-D613-4B75-BD90-F81F0750ECC8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769B758A-BB83-4C03-BE18-BC31FB154A03}" type="pres">
      <dgm:prSet presAssocID="{F497B9D2-D613-4B75-BD90-F81F0750ECC8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81FDC991-EEC7-46AC-888C-68F2111165B0}" type="pres">
      <dgm:prSet presAssocID="{F497B9D2-D613-4B75-BD90-F81F0750ECC8}" presName="rootText" presStyleLbl="node3" presStyleIdx="2" presStyleCnt="13" custLinFactX="8555" custLinFactY="-20159" custLinFactNeighborX="100000" custLinFactNeighborY="-100000">
        <dgm:presLayoutVars>
          <dgm:chPref val="3"/>
        </dgm:presLayoutVars>
      </dgm:prSet>
      <dgm:spPr/>
    </dgm:pt>
    <dgm:pt modelId="{9364F6E1-B6C4-483F-AE21-A306EA9D2380}" type="pres">
      <dgm:prSet presAssocID="{F497B9D2-D613-4B75-BD90-F81F0750ECC8}" presName="rootConnector" presStyleLbl="node3" presStyleIdx="2" presStyleCnt="13"/>
      <dgm:spPr/>
    </dgm:pt>
    <dgm:pt modelId="{F4A5244E-2288-4E9D-AD0E-A8D585DF5E66}" type="pres">
      <dgm:prSet presAssocID="{F497B9D2-D613-4B75-BD90-F81F0750ECC8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4F250BB0-A83F-4AEB-BACF-F5A2400AF111}" type="pres">
      <dgm:prSet presAssocID="{F497B9D2-D613-4B75-BD90-F81F0750ECC8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0C1E8215-7035-4106-ADB0-F4E835986ABD}" type="pres">
      <dgm:prSet presAssocID="{70CEA36C-7482-4B46-B0E2-CFE694EAC1B8}" presName="Name37" presStyleLbl="parChTrans1D3" presStyleIdx="3" presStyleCnt="13"/>
      <dgm:spPr/>
    </dgm:pt>
    <dgm:pt modelId="{3A5775F2-43EE-4826-B6FA-6C746B80F8DF}" type="pres">
      <dgm:prSet presAssocID="{148CA0CF-31CA-4CFE-A993-11A62758BFDD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50C5713B-9D99-4437-BD67-20888ED1D1E2}" type="pres">
      <dgm:prSet presAssocID="{148CA0CF-31CA-4CFE-A993-11A62758BFDD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610354FE-9176-4DD8-B3CC-EA6397025FE6}" type="pres">
      <dgm:prSet presAssocID="{148CA0CF-31CA-4CFE-A993-11A62758BFDD}" presName="rootText" presStyleLbl="node3" presStyleIdx="3" presStyleCnt="13" custLinFactX="9315" custLinFactY="-31683" custLinFactNeighborX="100000" custLinFactNeighborY="-100000">
        <dgm:presLayoutVars>
          <dgm:chPref val="3"/>
        </dgm:presLayoutVars>
      </dgm:prSet>
      <dgm:spPr/>
    </dgm:pt>
    <dgm:pt modelId="{CF457800-A6BC-49E9-BC32-62DF04DB417D}" type="pres">
      <dgm:prSet presAssocID="{148CA0CF-31CA-4CFE-A993-11A62758BFDD}" presName="rootConnector" presStyleLbl="node3" presStyleIdx="3" presStyleCnt="13"/>
      <dgm:spPr/>
    </dgm:pt>
    <dgm:pt modelId="{6BC498BF-D006-44B9-8BD2-0CFC207533DC}" type="pres">
      <dgm:prSet presAssocID="{148CA0CF-31CA-4CFE-A993-11A62758BFDD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9628F388-184E-4C77-AEA8-1AF96778DDD9}" type="pres">
      <dgm:prSet presAssocID="{148CA0CF-31CA-4CFE-A993-11A62758BFDD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D5FE4D55-8D02-4E7C-A2D1-4C8A82A9ACE3}" type="pres">
      <dgm:prSet presAssocID="{A36A05E9-EB6A-48EA-AE34-DF763F8D43D2}" presName="Name37" presStyleLbl="parChTrans1D3" presStyleIdx="4" presStyleCnt="13"/>
      <dgm:spPr/>
    </dgm:pt>
    <dgm:pt modelId="{776C1E0E-7823-4E21-A66D-162339FD78D7}" type="pres">
      <dgm:prSet presAssocID="{FFC9D80F-AC01-4A7D-915D-6B64E2C04671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EA635419-63EE-4E4C-80EA-06C931B59D9B}" type="pres">
      <dgm:prSet presAssocID="{FFC9D80F-AC01-4A7D-915D-6B64E2C04671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E850CCEF-77DD-4CB1-81E2-5A9214FE4D57}" type="pres">
      <dgm:prSet presAssocID="{FFC9D80F-AC01-4A7D-915D-6B64E2C04671}" presName="rootText" presStyleLbl="node3" presStyleIdx="4" presStyleCnt="13" custLinFactX="10075" custLinFactY="-44495" custLinFactNeighborX="100000" custLinFactNeighborY="-100000">
        <dgm:presLayoutVars>
          <dgm:chPref val="3"/>
        </dgm:presLayoutVars>
      </dgm:prSet>
      <dgm:spPr/>
    </dgm:pt>
    <dgm:pt modelId="{CB8D45F9-DA57-4157-8B0B-BCE0408B9E81}" type="pres">
      <dgm:prSet presAssocID="{FFC9D80F-AC01-4A7D-915D-6B64E2C04671}" presName="rootConnector" presStyleLbl="node3" presStyleIdx="4" presStyleCnt="13"/>
      <dgm:spPr/>
    </dgm:pt>
    <dgm:pt modelId="{79CA6CA8-567A-4045-8455-CE59C7A63567}" type="pres">
      <dgm:prSet presAssocID="{FFC9D80F-AC01-4A7D-915D-6B64E2C04671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B1FBDC5A-0510-4CB7-BEAB-B8EFD75C8E02}" type="pres">
      <dgm:prSet presAssocID="{FFC9D80F-AC01-4A7D-915D-6B64E2C04671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41640AF8-7FBC-4309-96BA-FC6A8F5DF6DB}" type="pres">
      <dgm:prSet presAssocID="{8CDA479E-46F5-43C0-B964-A8E8729F90E3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6C2B4103-52A8-4805-BD73-3E027AB60065}" type="pres">
      <dgm:prSet presAssocID="{940DA32F-5A69-4DA1-A378-8F6F733FC94B}" presName="Name37" presStyleLbl="parChTrans1D2" presStyleIdx="2" presStyleCnt="13"/>
      <dgm:spPr/>
    </dgm:pt>
    <dgm:pt modelId="{FF546AEC-42B1-4BF7-BD87-614175CCF596}" type="pres">
      <dgm:prSet presAssocID="{DEC9A0BC-4A34-48AB-B375-BEFC5EE2D294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D098DD04-CFAB-4254-B712-F1ABB2AAD7F0}" type="pres">
      <dgm:prSet presAssocID="{DEC9A0BC-4A34-48AB-B375-BEFC5EE2D294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EE9E247E-89B7-4AD7-A627-8C5104D2637D}" type="pres">
      <dgm:prSet presAssocID="{DEC9A0BC-4A34-48AB-B375-BEFC5EE2D294}" presName="rootText" presStyleLbl="node2" presStyleIdx="2" presStyleCnt="8" custScaleX="118856" custLinFactX="100000" custLinFactY="-10764" custLinFactNeighborX="171402" custLinFactNeighborY="-100000">
        <dgm:presLayoutVars>
          <dgm:chPref val="3"/>
        </dgm:presLayoutVars>
      </dgm:prSet>
      <dgm:spPr/>
    </dgm:pt>
    <dgm:pt modelId="{31879C95-6BF5-4609-B33C-12203D508A1A}" type="pres">
      <dgm:prSet presAssocID="{DEC9A0BC-4A34-48AB-B375-BEFC5EE2D294}" presName="rootConnector" presStyleLbl="node2" presStyleIdx="2" presStyleCnt="8"/>
      <dgm:spPr/>
    </dgm:pt>
    <dgm:pt modelId="{F35AEBBF-EA84-4B5F-A275-C45C0220013B}" type="pres">
      <dgm:prSet presAssocID="{DEC9A0BC-4A34-48AB-B375-BEFC5EE2D294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62E3D5C4-8D76-4CDA-A025-B25880ECF10C}" type="pres">
      <dgm:prSet presAssocID="{87BDE855-AE41-4EB9-B9B8-A5D62E9B8905}" presName="Name37" presStyleLbl="parChTrans1D3" presStyleIdx="5" presStyleCnt="13"/>
      <dgm:spPr/>
    </dgm:pt>
    <dgm:pt modelId="{39F45C3B-0615-4736-BE9C-D42728561983}" type="pres">
      <dgm:prSet presAssocID="{8953B1E8-B93D-4169-9E47-E80AAF1EA704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0F0E82EE-131F-4FCF-AAC5-2619598E3C0D}" type="pres">
      <dgm:prSet presAssocID="{8953B1E8-B93D-4169-9E47-E80AAF1EA704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D6DBB4C2-A5A6-4B4E-B1B7-436DDA8412EF}" type="pres">
      <dgm:prSet presAssocID="{8953B1E8-B93D-4169-9E47-E80AAF1EA704}" presName="rootText" presStyleLbl="node3" presStyleIdx="5" presStyleCnt="13" custScaleX="112283" custLinFactX="100000" custLinFactY="-20968" custLinFactNeighborX="165267" custLinFactNeighborY="-100000">
        <dgm:presLayoutVars>
          <dgm:chPref val="3"/>
        </dgm:presLayoutVars>
      </dgm:prSet>
      <dgm:spPr/>
    </dgm:pt>
    <dgm:pt modelId="{FD28C7D2-CB10-4A03-AAEC-36E6F4C80952}" type="pres">
      <dgm:prSet presAssocID="{8953B1E8-B93D-4169-9E47-E80AAF1EA704}" presName="rootConnector" presStyleLbl="node3" presStyleIdx="5" presStyleCnt="13"/>
      <dgm:spPr/>
    </dgm:pt>
    <dgm:pt modelId="{A63360C5-3E42-4DEF-89E2-704C1CECCEA2}" type="pres">
      <dgm:prSet presAssocID="{8953B1E8-B93D-4169-9E47-E80AAF1EA704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BEFC5738-E4E0-4CCE-83CA-589EEA6DEB02}" type="pres">
      <dgm:prSet presAssocID="{8953B1E8-B93D-4169-9E47-E80AAF1EA704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2ABE1FB5-721F-4F04-86FA-98474F5D03C9}" type="pres">
      <dgm:prSet presAssocID="{E90B8B4A-0312-445E-91EC-EB7772611D2F}" presName="Name37" presStyleLbl="parChTrans1D3" presStyleIdx="6" presStyleCnt="13"/>
      <dgm:spPr/>
    </dgm:pt>
    <dgm:pt modelId="{63E9E4E3-1E03-40F8-8BB3-99DBFB1BBB2E}" type="pres">
      <dgm:prSet presAssocID="{A94612CD-25C0-4E11-B079-BACCFE36D46D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D84FF950-CE2A-4590-B9E0-9D05AFBD3BE0}" type="pres">
      <dgm:prSet presAssocID="{A94612CD-25C0-4E11-B079-BACCFE36D46D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A6F5E792-9CF6-448D-8A7E-A8E957FAE159}" type="pres">
      <dgm:prSet presAssocID="{A94612CD-25C0-4E11-B079-BACCFE36D46D}" presName="rootText" presStyleLbl="node3" presStyleIdx="6" presStyleCnt="13" custScaleX="110767" custLinFactX="100000" custLinFactY="-33301" custLinFactNeighborX="165206" custLinFactNeighborY="-100000">
        <dgm:presLayoutVars>
          <dgm:chPref val="3"/>
        </dgm:presLayoutVars>
      </dgm:prSet>
      <dgm:spPr/>
    </dgm:pt>
    <dgm:pt modelId="{25104E32-EA91-4488-BA21-0CC9C21E9D08}" type="pres">
      <dgm:prSet presAssocID="{A94612CD-25C0-4E11-B079-BACCFE36D46D}" presName="rootConnector" presStyleLbl="node3" presStyleIdx="6" presStyleCnt="13"/>
      <dgm:spPr/>
    </dgm:pt>
    <dgm:pt modelId="{071FF7A4-85AD-45EE-9426-02E5392535BD}" type="pres">
      <dgm:prSet presAssocID="{A94612CD-25C0-4E11-B079-BACCFE36D46D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DCCAA1DF-5A43-4DF0-A110-5EB371782F99}" type="pres">
      <dgm:prSet presAssocID="{A94612CD-25C0-4E11-B079-BACCFE36D46D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B15306A7-9BBC-45FB-AE71-EBFA64B32039}" type="pres">
      <dgm:prSet presAssocID="{8E822CF1-7F89-49C8-BED6-112579FF3A13}" presName="Name37" presStyleLbl="parChTrans1D3" presStyleIdx="7" presStyleCnt="13"/>
      <dgm:spPr/>
    </dgm:pt>
    <dgm:pt modelId="{E1B7DE42-D57E-40B1-B752-24C78877E1E2}" type="pres">
      <dgm:prSet presAssocID="{F3638A79-C110-435A-82C5-FE5099193D15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52F9A7BF-4B2E-4935-B8C2-DBB5D9EB1ACC}" type="pres">
      <dgm:prSet presAssocID="{F3638A79-C110-435A-82C5-FE5099193D15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3AAFE0FC-E369-4653-A6B7-3241929D6E48}" type="pres">
      <dgm:prSet presAssocID="{F3638A79-C110-435A-82C5-FE5099193D15}" presName="rootText" presStyleLbl="node3" presStyleIdx="7" presStyleCnt="13" custScaleX="109626" custLinFactX="100000" custLinFactY="-42138" custLinFactNeighborX="165964" custLinFactNeighborY="-100000">
        <dgm:presLayoutVars>
          <dgm:chPref val="3"/>
        </dgm:presLayoutVars>
      </dgm:prSet>
      <dgm:spPr/>
    </dgm:pt>
    <dgm:pt modelId="{48A63D2E-AF92-4679-9CAE-FAD46E3BC192}" type="pres">
      <dgm:prSet presAssocID="{F3638A79-C110-435A-82C5-FE5099193D15}" presName="rootConnector" presStyleLbl="node3" presStyleIdx="7" presStyleCnt="13"/>
      <dgm:spPr/>
    </dgm:pt>
    <dgm:pt modelId="{AA2F6A4F-6BD7-4DD2-8B97-6D7455F1236B}" type="pres">
      <dgm:prSet presAssocID="{F3638A79-C110-435A-82C5-FE5099193D15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299BD664-373C-468F-B81D-E5A1FD61F097}" type="pres">
      <dgm:prSet presAssocID="{F3638A79-C110-435A-82C5-FE5099193D15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827F63CE-F46F-4D85-B7D9-6277C9E07EB1}" type="pres">
      <dgm:prSet presAssocID="{DEC9A0BC-4A34-48AB-B375-BEFC5EE2D294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4DD82B2B-C851-4D38-B76E-AE52D3C1901D}" type="pres">
      <dgm:prSet presAssocID="{89DC539A-D35B-4EC0-A240-571BA68CEBDB}" presName="Name37" presStyleLbl="parChTrans1D2" presStyleIdx="3" presStyleCnt="13"/>
      <dgm:spPr/>
    </dgm:pt>
    <dgm:pt modelId="{5604C45B-AA15-4D29-A4BC-FCB0327AF5EE}" type="pres">
      <dgm:prSet presAssocID="{A0785849-ED48-4962-A515-9F6193384363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92D650B9-6AEC-4829-871F-135607448376}" type="pres">
      <dgm:prSet presAssocID="{A0785849-ED48-4962-A515-9F6193384363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228A09F3-FF52-4EF4-B18D-A6F45F274C8B}" type="pres">
      <dgm:prSet presAssocID="{A0785849-ED48-4962-A515-9F6193384363}" presName="rootText" presStyleLbl="node2" presStyleIdx="3" presStyleCnt="8" custScaleX="120322" custLinFactY="-10764" custLinFactNeighborX="-18533" custLinFactNeighborY="-100000">
        <dgm:presLayoutVars>
          <dgm:chPref val="3"/>
        </dgm:presLayoutVars>
      </dgm:prSet>
      <dgm:spPr/>
    </dgm:pt>
    <dgm:pt modelId="{B4E6BB28-967E-48AE-911F-07539ABB61D6}" type="pres">
      <dgm:prSet presAssocID="{A0785849-ED48-4962-A515-9F6193384363}" presName="rootConnector" presStyleLbl="node2" presStyleIdx="3" presStyleCnt="8"/>
      <dgm:spPr/>
    </dgm:pt>
    <dgm:pt modelId="{43956E34-F862-4552-AB25-F3E9586168CC}" type="pres">
      <dgm:prSet presAssocID="{A0785849-ED48-4962-A515-9F6193384363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9D36643D-8029-4D9E-99FE-DEC7B533C4F2}" type="pres">
      <dgm:prSet presAssocID="{359EA00F-A7CD-4714-9F77-68ED87406657}" presName="Name37" presStyleLbl="parChTrans1D3" presStyleIdx="8" presStyleCnt="13"/>
      <dgm:spPr/>
    </dgm:pt>
    <dgm:pt modelId="{68D7C675-9EB3-4B1F-88A9-DBB0C3796375}" type="pres">
      <dgm:prSet presAssocID="{F64EA530-FF0D-49C4-997B-C0C04EE4E0B7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F62D9843-048E-4199-87FB-F5AA24DB8EF9}" type="pres">
      <dgm:prSet presAssocID="{F64EA530-FF0D-49C4-997B-C0C04EE4E0B7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61795943-E498-419B-B237-50384AEADFD7}" type="pres">
      <dgm:prSet presAssocID="{F64EA530-FF0D-49C4-997B-C0C04EE4E0B7}" presName="rootText" presStyleLbl="node3" presStyleIdx="8" presStyleCnt="13" custScaleX="114362" custScaleY="99824" custLinFactY="-19902" custLinFactNeighborX="-19390" custLinFactNeighborY="-100000">
        <dgm:presLayoutVars>
          <dgm:chPref val="3"/>
        </dgm:presLayoutVars>
      </dgm:prSet>
      <dgm:spPr/>
    </dgm:pt>
    <dgm:pt modelId="{DF6D2FA6-98DB-4800-BC6C-CD9F363CEA30}" type="pres">
      <dgm:prSet presAssocID="{F64EA530-FF0D-49C4-997B-C0C04EE4E0B7}" presName="rootConnector" presStyleLbl="node3" presStyleIdx="8" presStyleCnt="13"/>
      <dgm:spPr/>
    </dgm:pt>
    <dgm:pt modelId="{27778218-7A28-4025-B2C5-FCBEC8B58CE5}" type="pres">
      <dgm:prSet presAssocID="{F64EA530-FF0D-49C4-997B-C0C04EE4E0B7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3E216618-5658-41F7-93CF-E2D8ABC3719D}" type="pres">
      <dgm:prSet presAssocID="{F64EA530-FF0D-49C4-997B-C0C04EE4E0B7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F2B9353C-4FA9-47BA-8AA9-CFB1178CCC3F}" type="pres">
      <dgm:prSet presAssocID="{0EFCD1A0-6E49-4C09-BBC9-3DD14E5850BD}" presName="Name37" presStyleLbl="parChTrans1D3" presStyleIdx="9" presStyleCnt="13"/>
      <dgm:spPr/>
    </dgm:pt>
    <dgm:pt modelId="{23F2F215-A758-47A1-8960-159C28F706CD}" type="pres">
      <dgm:prSet presAssocID="{7B81BDA6-9CFF-4449-A384-C302EE7E4069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F3A81B4B-70F5-4440-B72B-0A384A5200F5}" type="pres">
      <dgm:prSet presAssocID="{7B81BDA6-9CFF-4449-A384-C302EE7E4069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9B6A4B0D-573F-4D7C-A318-7C00FBAE9E95}" type="pres">
      <dgm:prSet presAssocID="{7B81BDA6-9CFF-4449-A384-C302EE7E4069}" presName="rootText" presStyleLbl="node3" presStyleIdx="9" presStyleCnt="13" custScaleX="117314" custLinFactY="-32263" custLinFactNeighborX="-20134" custLinFactNeighborY="-100000">
        <dgm:presLayoutVars>
          <dgm:chPref val="3"/>
        </dgm:presLayoutVars>
      </dgm:prSet>
      <dgm:spPr/>
    </dgm:pt>
    <dgm:pt modelId="{851E1E1E-6546-47D8-9C06-7AD81B43C40E}" type="pres">
      <dgm:prSet presAssocID="{7B81BDA6-9CFF-4449-A384-C302EE7E4069}" presName="rootConnector" presStyleLbl="node3" presStyleIdx="9" presStyleCnt="13"/>
      <dgm:spPr/>
    </dgm:pt>
    <dgm:pt modelId="{03A2664F-5745-4342-9716-16333E6CE7A4}" type="pres">
      <dgm:prSet presAssocID="{7B81BDA6-9CFF-4449-A384-C302EE7E4069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4FA748BA-0299-4614-B1E7-82B52C548049}" type="pres">
      <dgm:prSet presAssocID="{7B81BDA6-9CFF-4449-A384-C302EE7E4069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DD604C2C-5B37-46BE-8861-9B08DAC5B51A}" type="pres">
      <dgm:prSet presAssocID="{752EA839-8655-4066-81EF-12C37BEE3146}" presName="Name37" presStyleLbl="parChTrans1D3" presStyleIdx="10" presStyleCnt="13"/>
      <dgm:spPr/>
    </dgm:pt>
    <dgm:pt modelId="{B9545E37-E28A-4B98-A69A-3FACA78DC12D}" type="pres">
      <dgm:prSet presAssocID="{5521D8EB-5776-4A4A-8BA7-CE0270ED8CDF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3E2AEBD5-F788-4A7F-9E2C-B513A0173C82}" type="pres">
      <dgm:prSet presAssocID="{5521D8EB-5776-4A4A-8BA7-CE0270ED8CDF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77162AE4-568E-49ED-84FB-C4EAA1AF744F}" type="pres">
      <dgm:prSet presAssocID="{5521D8EB-5776-4A4A-8BA7-CE0270ED8CDF}" presName="rootText" presStyleLbl="node3" presStyleIdx="10" presStyleCnt="13" custScaleX="116592" custLinFactY="-39900" custLinFactNeighborX="-20132" custLinFactNeighborY="-100000">
        <dgm:presLayoutVars>
          <dgm:chPref val="3"/>
        </dgm:presLayoutVars>
      </dgm:prSet>
      <dgm:spPr/>
    </dgm:pt>
    <dgm:pt modelId="{495ABD39-2A44-478E-B3D7-9F564AF6119F}" type="pres">
      <dgm:prSet presAssocID="{5521D8EB-5776-4A4A-8BA7-CE0270ED8CDF}" presName="rootConnector" presStyleLbl="node3" presStyleIdx="10" presStyleCnt="13"/>
      <dgm:spPr/>
    </dgm:pt>
    <dgm:pt modelId="{BAFA8D42-1191-4D34-B9FC-8EA0AE92120B}" type="pres">
      <dgm:prSet presAssocID="{5521D8EB-5776-4A4A-8BA7-CE0270ED8CDF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7111CF52-EAC9-4856-8F11-CFB3EC621435}" type="pres">
      <dgm:prSet presAssocID="{5521D8EB-5776-4A4A-8BA7-CE0270ED8CDF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5CEFE780-D509-4A0B-B253-5E5662F886E4}" type="pres">
      <dgm:prSet presAssocID="{A0785849-ED48-4962-A515-9F6193384363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D57E05D4-4B15-4EBD-A8FD-318C9136794A}" type="pres">
      <dgm:prSet presAssocID="{9F7E3DDE-EA29-4C9C-8770-ABF89E2D18DD}" presName="Name37" presStyleLbl="parChTrans1D2" presStyleIdx="4" presStyleCnt="13"/>
      <dgm:spPr/>
    </dgm:pt>
    <dgm:pt modelId="{4D3EE14E-1F5F-4195-B6F8-F96D162B4DF4}" type="pres">
      <dgm:prSet presAssocID="{723CCDFE-5B74-422B-B408-DF106AF2BD42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21ED1136-4B25-4FFC-BA16-F18023F029D8}" type="pres">
      <dgm:prSet presAssocID="{723CCDFE-5B74-422B-B408-DF106AF2BD42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4E11981B-0294-404E-91D1-F22C01A4BBB7}" type="pres">
      <dgm:prSet presAssocID="{723CCDFE-5B74-422B-B408-DF106AF2BD42}" presName="rootText" presStyleLbl="node2" presStyleIdx="4" presStyleCnt="8" custLinFactX="-213081" custLinFactY="-12668" custLinFactNeighborX="-300000" custLinFactNeighborY="-100000">
        <dgm:presLayoutVars>
          <dgm:chPref val="3"/>
        </dgm:presLayoutVars>
      </dgm:prSet>
      <dgm:spPr/>
    </dgm:pt>
    <dgm:pt modelId="{EA831C8A-7189-4119-B48C-212E16E093C4}" type="pres">
      <dgm:prSet presAssocID="{723CCDFE-5B74-422B-B408-DF106AF2BD42}" presName="rootConnector" presStyleLbl="node2" presStyleIdx="4" presStyleCnt="8"/>
      <dgm:spPr/>
    </dgm:pt>
    <dgm:pt modelId="{0E7F2EBD-D12B-4F45-AE14-23D66405150C}" type="pres">
      <dgm:prSet presAssocID="{723CCDFE-5B74-422B-B408-DF106AF2BD42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55E3350D-E3CB-403A-B046-D4F21260D200}" type="pres">
      <dgm:prSet presAssocID="{723CCDFE-5B74-422B-B408-DF106AF2BD42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8C665695-4B4D-4317-92C6-77AFEC70BACE}" type="pres">
      <dgm:prSet presAssocID="{720F6BD4-1F8A-4620-9B37-7E2DF1ABAAB9}" presName="Name37" presStyleLbl="parChTrans1D2" presStyleIdx="5" presStyleCnt="13"/>
      <dgm:spPr/>
    </dgm:pt>
    <dgm:pt modelId="{B36BF898-C562-42C4-838B-57392B6F2EA7}" type="pres">
      <dgm:prSet presAssocID="{1BB5577B-B01C-4DD9-B8E3-2931AB37960A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3A7745F3-8F39-4484-8CAC-6DBECB353041}" type="pres">
      <dgm:prSet presAssocID="{1BB5577B-B01C-4DD9-B8E3-2931AB37960A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1998B930-E878-4D1F-959D-0B2F639AE59E}" type="pres">
      <dgm:prSet presAssocID="{1BB5577B-B01C-4DD9-B8E3-2931AB37960A}" presName="rootText" presStyleLbl="node2" presStyleIdx="5" presStyleCnt="8" custLinFactY="-9647" custLinFactNeighborX="10164" custLinFactNeighborY="-100000">
        <dgm:presLayoutVars>
          <dgm:chPref val="3"/>
        </dgm:presLayoutVars>
      </dgm:prSet>
      <dgm:spPr/>
    </dgm:pt>
    <dgm:pt modelId="{FCE183B7-7394-470D-B5ED-C85F4DEB5C12}" type="pres">
      <dgm:prSet presAssocID="{1BB5577B-B01C-4DD9-B8E3-2931AB37960A}" presName="rootConnector" presStyleLbl="node2" presStyleIdx="5" presStyleCnt="8"/>
      <dgm:spPr/>
    </dgm:pt>
    <dgm:pt modelId="{4C2FCD22-6FFE-48A3-ADA2-AFEBC5C007FD}" type="pres">
      <dgm:prSet presAssocID="{1BB5577B-B01C-4DD9-B8E3-2931AB37960A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A4B386B9-C128-44B5-8649-82720087C75B}" type="pres">
      <dgm:prSet presAssocID="{0EFFF8C4-ECE2-44C4-867F-F66C799BC3F7}" presName="Name37" presStyleLbl="parChTrans1D3" presStyleIdx="11" presStyleCnt="13"/>
      <dgm:spPr/>
    </dgm:pt>
    <dgm:pt modelId="{2BB05F33-7DAA-4120-8576-60FA7AFCB175}" type="pres">
      <dgm:prSet presAssocID="{A2EBCE1F-A7C2-47D4-AE58-A586BBD03508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CA3A0F14-71B8-43FA-9EFB-3B815AF195DB}" type="pres">
      <dgm:prSet presAssocID="{A2EBCE1F-A7C2-47D4-AE58-A586BBD03508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9C243DC9-E3AC-43EC-BFAC-833DEF847D11}" type="pres">
      <dgm:prSet presAssocID="{A2EBCE1F-A7C2-47D4-AE58-A586BBD03508}" presName="rootText" presStyleLbl="node3" presStyleIdx="11" presStyleCnt="13" custScaleX="114787" custLinFactNeighborX="3832" custLinFactNeighborY="4076">
        <dgm:presLayoutVars>
          <dgm:chPref val="3"/>
        </dgm:presLayoutVars>
      </dgm:prSet>
      <dgm:spPr/>
    </dgm:pt>
    <dgm:pt modelId="{136E0018-C16F-408C-AF7E-0B1FA021BA0C}" type="pres">
      <dgm:prSet presAssocID="{A2EBCE1F-A7C2-47D4-AE58-A586BBD03508}" presName="rootConnector" presStyleLbl="node3" presStyleIdx="11" presStyleCnt="13"/>
      <dgm:spPr/>
    </dgm:pt>
    <dgm:pt modelId="{4EBE23FA-C613-481F-A83E-FC06A78FA9B6}" type="pres">
      <dgm:prSet presAssocID="{A2EBCE1F-A7C2-47D4-AE58-A586BBD03508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1DBF3836-C2E4-4C16-AC98-F3FDA9D23350}" type="pres">
      <dgm:prSet presAssocID="{A2EBCE1F-A7C2-47D4-AE58-A586BBD03508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EEF623B3-C10E-4C52-8933-06192660FDA7}" type="pres">
      <dgm:prSet presAssocID="{BF60ED44-60FD-4D30-903C-B177750D6239}" presName="Name37" presStyleLbl="parChTrans1D3" presStyleIdx="12" presStyleCnt="13"/>
      <dgm:spPr/>
    </dgm:pt>
    <dgm:pt modelId="{BE6DE623-FBD0-404E-9839-C07C766DBA41}" type="pres">
      <dgm:prSet presAssocID="{9F92984E-885B-4A35-9076-E943F0FA701A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4E5DC9E1-5CD0-4CD4-BE10-9322FC289557}" type="pres">
      <dgm:prSet presAssocID="{9F92984E-885B-4A35-9076-E943F0FA701A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7B9CCD5D-B6F1-4F7D-B15C-9CD30E7FAF9D}" type="pres">
      <dgm:prSet presAssocID="{9F92984E-885B-4A35-9076-E943F0FA701A}" presName="rootText" presStyleLbl="node3" presStyleIdx="12" presStyleCnt="13" custScaleX="116340" custLinFactY="-100000" custLinFactNeighborX="4608" custLinFactNeighborY="-160081">
        <dgm:presLayoutVars>
          <dgm:chPref val="3"/>
        </dgm:presLayoutVars>
      </dgm:prSet>
      <dgm:spPr/>
    </dgm:pt>
    <dgm:pt modelId="{8FCB6637-BC0E-4CB4-A0CE-965E3E1A6115}" type="pres">
      <dgm:prSet presAssocID="{9F92984E-885B-4A35-9076-E943F0FA701A}" presName="rootConnector" presStyleLbl="node3" presStyleIdx="12" presStyleCnt="13"/>
      <dgm:spPr/>
    </dgm:pt>
    <dgm:pt modelId="{2BAF23D7-C726-49CC-90C1-2ABF49C526F0}" type="pres">
      <dgm:prSet presAssocID="{9F92984E-885B-4A35-9076-E943F0FA701A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A9E218F8-AECA-48F7-A6EF-D229D46A6400}" type="pres">
      <dgm:prSet presAssocID="{9F92984E-885B-4A35-9076-E943F0FA701A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B3B3275F-8F7E-4669-81C7-DF2F657EDB95}" type="pres">
      <dgm:prSet presAssocID="{1BB5577B-B01C-4DD9-B8E3-2931AB37960A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5EF10254-BAAB-4945-91EB-CEC68762CDD9}" type="pres">
      <dgm:prSet presAssocID="{C9FE88B4-2C3B-4FC5-A55F-6C9936168566}" presName="Name37" presStyleLbl="parChTrans1D2" presStyleIdx="6" presStyleCnt="13"/>
      <dgm:spPr/>
    </dgm:pt>
    <dgm:pt modelId="{3700AF08-C778-4958-9B84-AFA71229A513}" type="pres">
      <dgm:prSet presAssocID="{2B0D4A7F-9897-4760-9DB6-B68567D3967A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0B5A2944-9542-4B37-BADE-00FD57B1C849}" type="pres">
      <dgm:prSet presAssocID="{2B0D4A7F-9897-4760-9DB6-B68567D3967A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BA398832-18FB-456C-AAAD-5A5A2F1847E3}" type="pres">
      <dgm:prSet presAssocID="{2B0D4A7F-9897-4760-9DB6-B68567D3967A}" presName="rootText" presStyleLbl="node2" presStyleIdx="6" presStyleCnt="8" custScaleX="97591" custLinFactY="-9760" custLinFactNeighborX="5009" custLinFactNeighborY="-100000">
        <dgm:presLayoutVars>
          <dgm:chPref val="3"/>
        </dgm:presLayoutVars>
      </dgm:prSet>
      <dgm:spPr/>
    </dgm:pt>
    <dgm:pt modelId="{623BA7B7-E982-4DD8-9767-E9BFD87A2298}" type="pres">
      <dgm:prSet presAssocID="{2B0D4A7F-9897-4760-9DB6-B68567D3967A}" presName="rootConnector" presStyleLbl="node2" presStyleIdx="6" presStyleCnt="8"/>
      <dgm:spPr/>
    </dgm:pt>
    <dgm:pt modelId="{A474A5BF-7E5F-4F4C-86F2-1526D1FBBB5D}" type="pres">
      <dgm:prSet presAssocID="{2B0D4A7F-9897-4760-9DB6-B68567D3967A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B8778AF6-F0FF-422C-AFD1-BB7C18C0A926}" type="pres">
      <dgm:prSet presAssocID="{2B0D4A7F-9897-4760-9DB6-B68567D3967A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59B5995A-D6D1-4CCB-9737-4B89BCEE56D0}" type="pres">
      <dgm:prSet presAssocID="{5F10E6B1-45F1-4598-A4CF-FEB5F2D85B10}" presName="Name37" presStyleLbl="parChTrans1D2" presStyleIdx="7" presStyleCnt="13"/>
      <dgm:spPr/>
    </dgm:pt>
    <dgm:pt modelId="{8DFB675F-DF6B-45FE-8757-0C19428EFCD9}" type="pres">
      <dgm:prSet presAssocID="{31461516-9B9A-4278-B8B2-232848041CAC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73ED3F00-4BA5-42D0-A2D5-3BC78B1BC695}" type="pres">
      <dgm:prSet presAssocID="{31461516-9B9A-4278-B8B2-232848041CAC}" presName="rootComposit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40F4FC04-870B-4731-9053-60F1219B7219}" type="pres">
      <dgm:prSet presAssocID="{31461516-9B9A-4278-B8B2-232848041CAC}" presName="rootText" presStyleLbl="node2" presStyleIdx="7" presStyleCnt="8" custLinFactY="-9760" custLinFactNeighborX="-2866" custLinFactNeighborY="-100000">
        <dgm:presLayoutVars>
          <dgm:chPref val="3"/>
        </dgm:presLayoutVars>
      </dgm:prSet>
      <dgm:spPr/>
    </dgm:pt>
    <dgm:pt modelId="{DC870503-1AFC-4CE1-9429-5AFF7E74BD05}" type="pres">
      <dgm:prSet presAssocID="{31461516-9B9A-4278-B8B2-232848041CAC}" presName="rootConnector" presStyleLbl="node2" presStyleIdx="7" presStyleCnt="8"/>
      <dgm:spPr/>
    </dgm:pt>
    <dgm:pt modelId="{79D589A0-ED0C-4283-9E36-6161770EA709}" type="pres">
      <dgm:prSet presAssocID="{31461516-9B9A-4278-B8B2-232848041CAC}" presName="hierChild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00A93219-37A2-43CC-8AE3-F15145BCA7B4}" type="pres">
      <dgm:prSet presAssocID="{31461516-9B9A-4278-B8B2-232848041CAC}" presName="hierChild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AD21FA41-50E5-4FD9-B361-54A76767999A}" type="pres">
      <dgm:prSet presAssocID="{7143EC74-ACBC-42C3-8C1C-033F95611B21}" presName="hierChild3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1D288CD8-1B00-41E3-B223-E85730A1490D}" type="pres">
      <dgm:prSet presAssocID="{975F549E-B324-43A1-8BCB-8BAF67CFDB88}" presName="Name111" presStyleLbl="parChTrans1D2" presStyleIdx="8" presStyleCnt="13"/>
      <dgm:spPr/>
    </dgm:pt>
    <dgm:pt modelId="{4FFF34ED-300D-47FE-ACD6-F62A86B986E6}" type="pres">
      <dgm:prSet presAssocID="{C7722D5E-0EFF-46F2-94AB-30331C566322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0B144D1C-C1D1-4F2F-876D-CA2E8E43E404}" type="pres">
      <dgm:prSet presAssocID="{C7722D5E-0EFF-46F2-94AB-30331C566322}" presName="rootComposite3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1C766DC7-B975-4BBA-B789-0155B17D5791}" type="pres">
      <dgm:prSet presAssocID="{C7722D5E-0EFF-46F2-94AB-30331C566322}" presName="rootText3" presStyleLbl="asst1" presStyleIdx="0" presStyleCnt="5" custScaleX="118199" custLinFactX="-100000" custLinFactY="64445" custLinFactNeighborX="-135815" custLinFactNeighborY="100000">
        <dgm:presLayoutVars>
          <dgm:chPref val="3"/>
        </dgm:presLayoutVars>
      </dgm:prSet>
      <dgm:spPr/>
    </dgm:pt>
    <dgm:pt modelId="{EC35D473-6200-4377-ABFF-13AAD7A352A9}" type="pres">
      <dgm:prSet presAssocID="{C7722D5E-0EFF-46F2-94AB-30331C566322}" presName="rootConnector3" presStyleLbl="asst1" presStyleIdx="0" presStyleCnt="5"/>
      <dgm:spPr/>
    </dgm:pt>
    <dgm:pt modelId="{0E89C89C-1FC6-417C-9B87-8BA0FA0ABA9D}" type="pres">
      <dgm:prSet presAssocID="{C7722D5E-0EFF-46F2-94AB-30331C566322}" presName="hierChild6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ADA5D61B-EEDF-4819-AC36-B4633DC201FA}" type="pres">
      <dgm:prSet presAssocID="{C7722D5E-0EFF-46F2-94AB-30331C566322}" presName="hierChild7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333DE73C-5CF6-4E0E-B0B6-F6E084AC8E67}" type="pres">
      <dgm:prSet presAssocID="{2BA54F61-F6CD-47B3-801A-E652533CBCB4}" presName="Name111" presStyleLbl="parChTrans1D2" presStyleIdx="9" presStyleCnt="13"/>
      <dgm:spPr/>
    </dgm:pt>
    <dgm:pt modelId="{510BFAD5-E9BA-4181-8DCB-73EAA25324D9}" type="pres">
      <dgm:prSet presAssocID="{49BD7A97-B341-4BDF-AC94-2F8056D2E70F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041C7E4A-FFA7-4850-B210-DED0EB8F1633}" type="pres">
      <dgm:prSet presAssocID="{49BD7A97-B341-4BDF-AC94-2F8056D2E70F}" presName="rootComposite3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C4022519-EEA4-440C-BE59-70B321C6D470}" type="pres">
      <dgm:prSet presAssocID="{49BD7A97-B341-4BDF-AC94-2F8056D2E70F}" presName="rootText3" presStyleLbl="asst1" presStyleIdx="1" presStyleCnt="5" custLinFactX="103618" custLinFactY="65401" custLinFactNeighborX="200000" custLinFactNeighborY="100000">
        <dgm:presLayoutVars>
          <dgm:chPref val="3"/>
        </dgm:presLayoutVars>
      </dgm:prSet>
      <dgm:spPr/>
    </dgm:pt>
    <dgm:pt modelId="{9AAC2D4D-CB00-4485-B5E9-C4A87865AD53}" type="pres">
      <dgm:prSet presAssocID="{49BD7A97-B341-4BDF-AC94-2F8056D2E70F}" presName="rootConnector3" presStyleLbl="asst1" presStyleIdx="1" presStyleCnt="5"/>
      <dgm:spPr/>
    </dgm:pt>
    <dgm:pt modelId="{713FC523-A93B-425B-B346-565CDDBE1A87}" type="pres">
      <dgm:prSet presAssocID="{49BD7A97-B341-4BDF-AC94-2F8056D2E70F}" presName="hierChild6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DB0A85E9-0F9E-4884-8B6E-8B1BEE870386}" type="pres">
      <dgm:prSet presAssocID="{49BD7A97-B341-4BDF-AC94-2F8056D2E70F}" presName="hierChild7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AA646189-1037-42F7-B038-1BF52012E87B}" type="pres">
      <dgm:prSet presAssocID="{33086584-85C4-421A-850C-D298D2C2BDDF}" presName="Name111" presStyleLbl="parChTrans1D2" presStyleIdx="10" presStyleCnt="13"/>
      <dgm:spPr/>
    </dgm:pt>
    <dgm:pt modelId="{4E639784-8702-4E28-92F9-89377A330A19}" type="pres">
      <dgm:prSet presAssocID="{891199B0-BCA7-4685-90A6-A4F4A84B49A0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F9837C3B-EC26-4642-B7BA-6EF452CE00E6}" type="pres">
      <dgm:prSet presAssocID="{891199B0-BCA7-4685-90A6-A4F4A84B49A0}" presName="rootComposite3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45540FC4-322F-476D-A11A-A98EF555D996}" type="pres">
      <dgm:prSet presAssocID="{891199B0-BCA7-4685-90A6-A4F4A84B49A0}" presName="rootText3" presStyleLbl="asst1" presStyleIdx="2" presStyleCnt="5" custScaleX="119579" custLinFactNeighborX="-57419" custLinFactNeighborY="23407">
        <dgm:presLayoutVars>
          <dgm:chPref val="3"/>
        </dgm:presLayoutVars>
      </dgm:prSet>
      <dgm:spPr/>
    </dgm:pt>
    <dgm:pt modelId="{6C82D375-6326-4CDC-9A38-A80A51DD07C7}" type="pres">
      <dgm:prSet presAssocID="{891199B0-BCA7-4685-90A6-A4F4A84B49A0}" presName="rootConnector3" presStyleLbl="asst1" presStyleIdx="2" presStyleCnt="5"/>
      <dgm:spPr/>
    </dgm:pt>
    <dgm:pt modelId="{CF76DD4B-EF52-4FE8-93B7-025508840538}" type="pres">
      <dgm:prSet presAssocID="{891199B0-BCA7-4685-90A6-A4F4A84B49A0}" presName="hierChild6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8FF99F3E-318C-43FF-9928-4D7718D9319B}" type="pres">
      <dgm:prSet presAssocID="{891199B0-BCA7-4685-90A6-A4F4A84B49A0}" presName="hierChild7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829B74F5-ED9F-482B-8C9E-F2A003197D5A}" type="pres">
      <dgm:prSet presAssocID="{F0E48B04-EB76-48AB-B972-FEFBA3A70F27}" presName="Name111" presStyleLbl="parChTrans1D2" presStyleIdx="11" presStyleCnt="13"/>
      <dgm:spPr/>
    </dgm:pt>
    <dgm:pt modelId="{FD65047E-BED2-4377-8230-37DC25EA9E91}" type="pres">
      <dgm:prSet presAssocID="{DC521D84-6589-4C87-8AAB-AE172EE45896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6566D5E7-A915-40B6-A67C-CEA1D4693151}" type="pres">
      <dgm:prSet presAssocID="{DC521D84-6589-4C87-8AAB-AE172EE45896}" presName="rootComposite3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4D7E62E8-00A9-4E69-90CF-5E2F396B56B7}" type="pres">
      <dgm:prSet presAssocID="{DC521D84-6589-4C87-8AAB-AE172EE45896}" presName="rootText3" presStyleLbl="asst1" presStyleIdx="3" presStyleCnt="5" custScaleX="115657" custLinFactNeighborX="35565" custLinFactNeighborY="24030">
        <dgm:presLayoutVars>
          <dgm:chPref val="3"/>
        </dgm:presLayoutVars>
      </dgm:prSet>
      <dgm:spPr/>
    </dgm:pt>
    <dgm:pt modelId="{C74FD8B5-A3DB-4A94-AFFF-A63631B11FB2}" type="pres">
      <dgm:prSet presAssocID="{DC521D84-6589-4C87-8AAB-AE172EE45896}" presName="rootConnector3" presStyleLbl="asst1" presStyleIdx="3" presStyleCnt="5"/>
      <dgm:spPr/>
    </dgm:pt>
    <dgm:pt modelId="{EE8B76A7-BF1A-4A06-94EA-80D82578605B}" type="pres">
      <dgm:prSet presAssocID="{DC521D84-6589-4C87-8AAB-AE172EE45896}" presName="hierChild6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B66E25A8-E932-4E52-9B1E-F9C6FFB8F429}" type="pres">
      <dgm:prSet presAssocID="{DC521D84-6589-4C87-8AAB-AE172EE45896}" presName="hierChild7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345D82F2-8575-44DE-A84F-76CD30B00464}" type="pres">
      <dgm:prSet presAssocID="{F87ABF70-E9F9-485B-B03F-984048254938}" presName="Name111" presStyleLbl="parChTrans1D2" presStyleIdx="12" presStyleCnt="13"/>
      <dgm:spPr/>
    </dgm:pt>
    <dgm:pt modelId="{B8947E7A-231C-429D-8D4A-425AE42BD0FF}" type="pres">
      <dgm:prSet presAssocID="{8783FA9E-5181-4F1B-9784-2A85CCC66D68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A61E31A4-7660-47EE-8822-16E9F444212C}" type="pres">
      <dgm:prSet presAssocID="{8783FA9E-5181-4F1B-9784-2A85CCC66D68}" presName="rootComposite3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DE6A406B-494D-4F0E-84FB-FDB2D15122F6}" type="pres">
      <dgm:prSet presAssocID="{8783FA9E-5181-4F1B-9784-2A85CCC66D68}" presName="rootText3" presStyleLbl="asst1" presStyleIdx="4" presStyleCnt="5" custLinFactX="120128" custLinFactY="-20320" custLinFactNeighborX="200000" custLinFactNeighborY="-100000">
        <dgm:presLayoutVars>
          <dgm:chPref val="3"/>
        </dgm:presLayoutVars>
      </dgm:prSet>
      <dgm:spPr/>
    </dgm:pt>
    <dgm:pt modelId="{7EEE901C-26A5-4E1F-B572-AFFCBB3FB4F3}" type="pres">
      <dgm:prSet presAssocID="{8783FA9E-5181-4F1B-9784-2A85CCC66D68}" presName="rootConnector3" presStyleLbl="asst1" presStyleIdx="4" presStyleCnt="5"/>
      <dgm:spPr/>
    </dgm:pt>
    <dgm:pt modelId="{03A18BBC-3703-469C-848A-D3925E7DF9BC}" type="pres">
      <dgm:prSet presAssocID="{8783FA9E-5181-4F1B-9784-2A85CCC66D68}" presName="hierChild6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17B881C1-5CC7-487F-81E6-AA94052E9A39}" type="pres">
      <dgm:prSet presAssocID="{8783FA9E-5181-4F1B-9784-2A85CCC66D68}" presName="hierChild7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C064E05F-DFAA-4235-B1E5-DC089CCB361A}" type="pres">
      <dgm:prSet presAssocID="{0E72F8FF-0148-4527-8A02-26CB15FE4F37}" presName="hierRoot1" presStyleCnt="0">
        <dgm:presLayoutVars>
          <dgm:hierBranch val="init"/>
        </dgm:presLayoutVars>
      </dgm:prSet>
      <dgm:spPr/>
    </dgm:pt>
    <dgm:pt modelId="{0834C87A-0CBA-43FE-AC59-FC44E17E50C3}" type="pres">
      <dgm:prSet presAssocID="{0E72F8FF-0148-4527-8A02-26CB15FE4F37}" presName="rootComposite1" presStyleCnt="0"/>
      <dgm:spPr/>
    </dgm:pt>
    <dgm:pt modelId="{5CBF3816-E5DA-48BD-B42F-4E9C8CF47C92}" type="pres">
      <dgm:prSet presAssocID="{0E72F8FF-0148-4527-8A02-26CB15FE4F37}" presName="rootText1" presStyleLbl="node0" presStyleIdx="1" presStyleCnt="2" custScaleX="116727" custScaleY="100662" custLinFactX="100000" custLinFactY="290098" custLinFactNeighborX="165107" custLinFactNeighborY="300000">
        <dgm:presLayoutVars>
          <dgm:chPref val="3"/>
        </dgm:presLayoutVars>
      </dgm:prSet>
      <dgm:spPr/>
    </dgm:pt>
    <dgm:pt modelId="{350ABC66-F8E8-46F1-B21E-B5BA3EFE66BF}" type="pres">
      <dgm:prSet presAssocID="{0E72F8FF-0148-4527-8A02-26CB15FE4F37}" presName="rootConnector1" presStyleLbl="node1" presStyleIdx="0" presStyleCnt="0"/>
      <dgm:spPr/>
    </dgm:pt>
    <dgm:pt modelId="{DFA53DFA-75C2-4A0E-98C1-B719F428DBD5}" type="pres">
      <dgm:prSet presAssocID="{0E72F8FF-0148-4527-8A02-26CB15FE4F37}" presName="hierChild2" presStyleCnt="0"/>
      <dgm:spPr/>
    </dgm:pt>
    <dgm:pt modelId="{5845A63E-5500-4A7C-B747-6E163472C0AD}" type="pres">
      <dgm:prSet presAssocID="{0E72F8FF-0148-4527-8A02-26CB15FE4F37}" presName="hierChild3" presStyleCnt="0"/>
      <dgm:spPr/>
    </dgm:pt>
  </dgm:ptLst>
  <dgm:cxnLst>
    <dgm:cxn modelId="{9778ED03-33D0-485E-BBCE-013CE372B869}" type="presOf" srcId="{9F7E3DDE-EA29-4C9C-8770-ABF89E2D18DD}" destId="{D57E05D4-4B15-4EBD-A8FD-318C9136794A}" srcOrd="0" destOrd="0" presId="urn:microsoft.com/office/officeart/2005/8/layout/orgChart1"/>
    <dgm:cxn modelId="{96478604-C07B-4450-B5F4-9DA21C007F30}" type="presOf" srcId="{2B0D4A7F-9897-4760-9DB6-B68567D3967A}" destId="{623BA7B7-E982-4DD8-9767-E9BFD87A2298}" srcOrd="1" destOrd="0" presId="urn:microsoft.com/office/officeart/2005/8/layout/orgChart1"/>
    <dgm:cxn modelId="{64B1CE04-4931-4F3E-9AD9-8077F5D31AE0}" type="presOf" srcId="{0E72F8FF-0148-4527-8A02-26CB15FE4F37}" destId="{5CBF3816-E5DA-48BD-B42F-4E9C8CF47C92}" srcOrd="0" destOrd="0" presId="urn:microsoft.com/office/officeart/2005/8/layout/orgChart1"/>
    <dgm:cxn modelId="{37048706-DF1D-4604-A888-F7742DAC92D9}" srcId="{DEC9A0BC-4A34-48AB-B375-BEFC5EE2D294}" destId="{F3638A79-C110-435A-82C5-FE5099193D15}" srcOrd="2" destOrd="0" parTransId="{8E822CF1-7F89-49C8-BED6-112579FF3A13}" sibTransId="{7F80F0D4-033A-46F8-8EA9-462957B4ADFF}"/>
    <dgm:cxn modelId="{42466F0B-DB13-438C-982F-045372A71B04}" srcId="{7143EC74-ACBC-42C3-8C1C-033F95611B21}" destId="{31461516-9B9A-4278-B8B2-232848041CAC}" srcOrd="12" destOrd="0" parTransId="{5F10E6B1-45F1-4598-A4CF-FEB5F2D85B10}" sibTransId="{2683B9ED-9046-462D-84EA-A3E28A1945A8}"/>
    <dgm:cxn modelId="{F6E3660D-19FD-4915-932F-207F6A515790}" type="presOf" srcId="{9F92984E-885B-4A35-9076-E943F0FA701A}" destId="{8FCB6637-BC0E-4CB4-A0CE-965E3E1A6115}" srcOrd="1" destOrd="0" presId="urn:microsoft.com/office/officeart/2005/8/layout/orgChart1"/>
    <dgm:cxn modelId="{5895AA0E-981C-4D92-9DEC-8010CA2AFE85}" type="presOf" srcId="{31461516-9B9A-4278-B8B2-232848041CAC}" destId="{40F4FC04-870B-4731-9053-60F1219B7219}" srcOrd="0" destOrd="0" presId="urn:microsoft.com/office/officeart/2005/8/layout/orgChart1"/>
    <dgm:cxn modelId="{776A0E0F-4A18-4463-8600-452D5D76608F}" type="presOf" srcId="{7143EC74-ACBC-42C3-8C1C-033F95611B21}" destId="{6B2AFA87-9925-4D9C-8EB3-D39A25C97FD5}" srcOrd="0" destOrd="0" presId="urn:microsoft.com/office/officeart/2005/8/layout/orgChart1"/>
    <dgm:cxn modelId="{BDB75C14-1F19-4A67-820A-0B5FE95C64E1}" type="presOf" srcId="{DC521D84-6589-4C87-8AAB-AE172EE45896}" destId="{4D7E62E8-00A9-4E69-90CF-5E2F396B56B7}" srcOrd="0" destOrd="0" presId="urn:microsoft.com/office/officeart/2005/8/layout/orgChart1"/>
    <dgm:cxn modelId="{465B4C16-8119-4D38-9495-567229BDA743}" type="presOf" srcId="{F159FC3C-C6BB-4F40-9B7A-B5BA36E5AEB8}" destId="{9960F8CE-B9BF-4309-9BEE-0682A63CF75E}" srcOrd="0" destOrd="0" presId="urn:microsoft.com/office/officeart/2005/8/layout/orgChart1"/>
    <dgm:cxn modelId="{7E61451B-C7B5-4CFA-B6F2-E9B7E3E54ECF}" type="presOf" srcId="{89DC539A-D35B-4EC0-A240-571BA68CEBDB}" destId="{4DD82B2B-C851-4D38-B76E-AE52D3C1901D}" srcOrd="0" destOrd="0" presId="urn:microsoft.com/office/officeart/2005/8/layout/orgChart1"/>
    <dgm:cxn modelId="{7CF65F1E-A7EA-4247-862B-8A1BA90851C7}" type="presOf" srcId="{1BB5577B-B01C-4DD9-B8E3-2931AB37960A}" destId="{FCE183B7-7394-470D-B5ED-C85F4DEB5C12}" srcOrd="1" destOrd="0" presId="urn:microsoft.com/office/officeart/2005/8/layout/orgChart1"/>
    <dgm:cxn modelId="{4EDFB81E-9A22-41A4-A867-9613D39589D3}" type="presOf" srcId="{478C86C6-843E-41DD-8753-763AF898A5CA}" destId="{A6957606-C2CC-4743-9DD8-B180106246CF}" srcOrd="1" destOrd="0" presId="urn:microsoft.com/office/officeart/2005/8/layout/orgChart1"/>
    <dgm:cxn modelId="{3429C11E-FBAA-4B06-A966-39B5EED2FE57}" srcId="{7143EC74-ACBC-42C3-8C1C-033F95611B21}" destId="{8783FA9E-5181-4F1B-9784-2A85CCC66D68}" srcOrd="4" destOrd="0" parTransId="{F87ABF70-E9F9-485B-B03F-984048254938}" sibTransId="{57BA68F2-4D85-4979-A5E8-D2E1D9EEAB50}"/>
    <dgm:cxn modelId="{92DF081F-48F1-4FFC-8098-47F6EDFB3BBE}" type="presOf" srcId="{DEC9A0BC-4A34-48AB-B375-BEFC5EE2D294}" destId="{31879C95-6BF5-4609-B33C-12203D508A1A}" srcOrd="1" destOrd="0" presId="urn:microsoft.com/office/officeart/2005/8/layout/orgChart1"/>
    <dgm:cxn modelId="{4301D120-A9DF-422C-98DE-2CD5D8829915}" srcId="{A0785849-ED48-4962-A515-9F6193384363}" destId="{F64EA530-FF0D-49C4-997B-C0C04EE4E0B7}" srcOrd="0" destOrd="0" parTransId="{359EA00F-A7CD-4714-9F77-68ED87406657}" sibTransId="{662DE448-5400-4EB7-9AA4-169593316C88}"/>
    <dgm:cxn modelId="{1F263D28-BDC0-4737-81D2-4524E542394A}" type="presOf" srcId="{DEC9A0BC-4A34-48AB-B375-BEFC5EE2D294}" destId="{EE9E247E-89B7-4AD7-A627-8C5104D2637D}" srcOrd="0" destOrd="0" presId="urn:microsoft.com/office/officeart/2005/8/layout/orgChart1"/>
    <dgm:cxn modelId="{20E9D728-DFE4-48EC-8745-B3C1E16FD09E}" type="presOf" srcId="{C7722D5E-0EFF-46F2-94AB-30331C566322}" destId="{EC35D473-6200-4377-ABFF-13AAD7A352A9}" srcOrd="1" destOrd="0" presId="urn:microsoft.com/office/officeart/2005/8/layout/orgChart1"/>
    <dgm:cxn modelId="{71197029-7041-46E6-9EB2-51185A001F1B}" type="presOf" srcId="{BC0BB1DD-348A-49CF-8B27-729C6C517AC4}" destId="{809ECFFA-B537-430F-A6AE-29E9236F0DF9}" srcOrd="1" destOrd="0" presId="urn:microsoft.com/office/officeart/2005/8/layout/orgChart1"/>
    <dgm:cxn modelId="{53DEFC2C-D35C-4B96-A111-0ED3BC5B6D0E}" type="presOf" srcId="{720F6BD4-1F8A-4620-9B37-7E2DF1ABAAB9}" destId="{8C665695-4B4D-4317-92C6-77AFEC70BACE}" srcOrd="0" destOrd="0" presId="urn:microsoft.com/office/officeart/2005/8/layout/orgChart1"/>
    <dgm:cxn modelId="{F6CDF82D-C74F-4FC7-AF2E-B7B026033060}" type="presOf" srcId="{891199B0-BCA7-4685-90A6-A4F4A84B49A0}" destId="{6C82D375-6326-4CDC-9A38-A80A51DD07C7}" srcOrd="1" destOrd="0" presId="urn:microsoft.com/office/officeart/2005/8/layout/orgChart1"/>
    <dgm:cxn modelId="{A0078B2E-ACBF-417A-A6F3-8E1E89C1A5AC}" type="presOf" srcId="{FFC9D80F-AC01-4A7D-915D-6B64E2C04671}" destId="{E850CCEF-77DD-4CB1-81E2-5A9214FE4D57}" srcOrd="0" destOrd="0" presId="urn:microsoft.com/office/officeart/2005/8/layout/orgChart1"/>
    <dgm:cxn modelId="{8EFA9F2E-46D7-4F79-8ED7-710688ABC6D8}" type="presOf" srcId="{F497B9D2-D613-4B75-BD90-F81F0750ECC8}" destId="{9364F6E1-B6C4-483F-AE21-A306EA9D2380}" srcOrd="1" destOrd="0" presId="urn:microsoft.com/office/officeart/2005/8/layout/orgChart1"/>
    <dgm:cxn modelId="{C6B66932-5022-488F-9A60-9E0AA44044E3}" type="presOf" srcId="{8CDA479E-46F5-43C0-B964-A8E8729F90E3}" destId="{F62420EB-04F4-4C31-A31E-166A82833B9C}" srcOrd="1" destOrd="0" presId="urn:microsoft.com/office/officeart/2005/8/layout/orgChart1"/>
    <dgm:cxn modelId="{45029E32-6DFE-4F71-98D6-F0521B58AFCC}" srcId="{7143EC74-ACBC-42C3-8C1C-033F95611B21}" destId="{478C86C6-843E-41DD-8753-763AF898A5CA}" srcOrd="5" destOrd="0" parTransId="{05B5C1CB-6EBF-4BEB-BD2E-D5FEB93FBD7E}" sibTransId="{62536585-E71F-46A7-98B1-BCCEA5BD1078}"/>
    <dgm:cxn modelId="{6375BF33-8A80-45E9-9C5C-E62348A0FEA5}" type="presOf" srcId="{8953B1E8-B93D-4169-9E47-E80AAF1EA704}" destId="{FD28C7D2-CB10-4A03-AAEC-36E6F4C80952}" srcOrd="1" destOrd="0" presId="urn:microsoft.com/office/officeart/2005/8/layout/orgChart1"/>
    <dgm:cxn modelId="{D48F1135-C66C-4710-885C-79B522B936E0}" type="presOf" srcId="{148CA0CF-31CA-4CFE-A993-11A62758BFDD}" destId="{CF457800-A6BC-49E9-BC32-62DF04DB417D}" srcOrd="1" destOrd="0" presId="urn:microsoft.com/office/officeart/2005/8/layout/orgChart1"/>
    <dgm:cxn modelId="{91913E35-5EF4-492D-A45C-B9D60309F77D}" srcId="{1BB5577B-B01C-4DD9-B8E3-2931AB37960A}" destId="{9F92984E-885B-4A35-9076-E943F0FA701A}" srcOrd="1" destOrd="0" parTransId="{BF60ED44-60FD-4D30-903C-B177750D6239}" sibTransId="{B4FA5703-685E-4E8B-892B-A0E18A43829D}"/>
    <dgm:cxn modelId="{D0F33836-D631-4067-93C6-473A6BFD1136}" type="presOf" srcId="{8783FA9E-5181-4F1B-9784-2A85CCC66D68}" destId="{7EEE901C-26A5-4E1F-B572-AFFCBB3FB4F3}" srcOrd="1" destOrd="0" presId="urn:microsoft.com/office/officeart/2005/8/layout/orgChart1"/>
    <dgm:cxn modelId="{7DC59539-BA2C-41AB-8815-5736160F5739}" type="presOf" srcId="{A0785849-ED48-4962-A515-9F6193384363}" destId="{B4E6BB28-967E-48AE-911F-07539ABB61D6}" srcOrd="1" destOrd="0" presId="urn:microsoft.com/office/officeart/2005/8/layout/orgChart1"/>
    <dgm:cxn modelId="{87B9333A-785C-42F8-8ADE-7AD88F72B15F}" type="presOf" srcId="{0E72F8FF-0148-4527-8A02-26CB15FE4F37}" destId="{350ABC66-F8E8-46F1-B21E-B5BA3EFE66BF}" srcOrd="1" destOrd="0" presId="urn:microsoft.com/office/officeart/2005/8/layout/orgChart1"/>
    <dgm:cxn modelId="{4001993E-D6B1-4B8F-9422-DCA352635F77}" srcId="{8CDA479E-46F5-43C0-B964-A8E8729F90E3}" destId="{FFC9D80F-AC01-4A7D-915D-6B64E2C04671}" srcOrd="2" destOrd="0" parTransId="{A36A05E9-EB6A-48EA-AE34-DF763F8D43D2}" sibTransId="{731C518C-30D5-4BB9-B868-5A42168EF13C}"/>
    <dgm:cxn modelId="{1708D13E-CA3F-4338-89C6-E83E70FF17B7}" srcId="{A0785849-ED48-4962-A515-9F6193384363}" destId="{5521D8EB-5776-4A4A-8BA7-CE0270ED8CDF}" srcOrd="2" destOrd="0" parTransId="{752EA839-8655-4066-81EF-12C37BEE3146}" sibTransId="{15C699FD-80CD-4BD5-A9F8-A32AFD547481}"/>
    <dgm:cxn modelId="{0FAC1240-F470-486A-8600-3598BA4002E0}" type="presOf" srcId="{F3638A79-C110-435A-82C5-FE5099193D15}" destId="{48A63D2E-AF92-4679-9CAE-FAD46E3BC192}" srcOrd="1" destOrd="0" presId="urn:microsoft.com/office/officeart/2005/8/layout/orgChart1"/>
    <dgm:cxn modelId="{48891A65-34B1-4444-8689-8D0D043615C8}" srcId="{7143EC74-ACBC-42C3-8C1C-033F95611B21}" destId="{1BB5577B-B01C-4DD9-B8E3-2931AB37960A}" srcOrd="10" destOrd="0" parTransId="{720F6BD4-1F8A-4620-9B37-7E2DF1ABAAB9}" sibTransId="{9BCDA2BD-BFB1-46BE-B1CC-3A79418D95AC}"/>
    <dgm:cxn modelId="{029A6F65-6FAF-4D56-B80B-5C6E54002306}" srcId="{7143EC74-ACBC-42C3-8C1C-033F95611B21}" destId="{A0785849-ED48-4962-A515-9F6193384363}" srcOrd="8" destOrd="0" parTransId="{89DC539A-D35B-4EC0-A240-571BA68CEBDB}" sibTransId="{48E49E1F-8797-41B1-A774-C33178A51128}"/>
    <dgm:cxn modelId="{A266B44C-A0E8-4DB5-B6B9-0E0CFDC45C2B}" srcId="{478C86C6-843E-41DD-8753-763AF898A5CA}" destId="{5057FEEF-CED9-48CE-8563-676FA0C7D06D}" srcOrd="1" destOrd="0" parTransId="{62BBA55D-0013-4F1B-BB09-26F0AF6C90CC}" sibTransId="{E916ABBF-9DEA-4527-8FD7-FD8A0E5273AE}"/>
    <dgm:cxn modelId="{3B33B74D-1615-4095-8ECE-B8B55F00F8D5}" type="presOf" srcId="{5521D8EB-5776-4A4A-8BA7-CE0270ED8CDF}" destId="{495ABD39-2A44-478E-B3D7-9F564AF6119F}" srcOrd="1" destOrd="0" presId="urn:microsoft.com/office/officeart/2005/8/layout/orgChart1"/>
    <dgm:cxn modelId="{6D4A916F-A7F0-43A2-B9EA-18E0903EA8F2}" type="presOf" srcId="{8E822CF1-7F89-49C8-BED6-112579FF3A13}" destId="{B15306A7-9BBC-45FB-AE71-EBFA64B32039}" srcOrd="0" destOrd="0" presId="urn:microsoft.com/office/officeart/2005/8/layout/orgChart1"/>
    <dgm:cxn modelId="{0232DE6F-2F59-4DCD-9EC3-0C89BF98D835}" type="presOf" srcId="{DC521D84-6589-4C87-8AAB-AE172EE45896}" destId="{C74FD8B5-A3DB-4A94-AFFF-A63631B11FB2}" srcOrd="1" destOrd="0" presId="urn:microsoft.com/office/officeart/2005/8/layout/orgChart1"/>
    <dgm:cxn modelId="{E5976E70-4C1F-4B66-BBE1-FB6653DD092E}" srcId="{478C86C6-843E-41DD-8753-763AF898A5CA}" destId="{BC0BB1DD-348A-49CF-8B27-729C6C517AC4}" srcOrd="0" destOrd="0" parTransId="{BA5A8E0C-218B-4825-83D4-2A7D1C37ACCB}" sibTransId="{07FA4690-1C07-49E3-AECF-2F24115E4042}"/>
    <dgm:cxn modelId="{1110E950-7502-4926-81E5-D9683AD27E15}" type="presOf" srcId="{F87ABF70-E9F9-485B-B03F-984048254938}" destId="{345D82F2-8575-44DE-A84F-76CD30B00464}" srcOrd="0" destOrd="0" presId="urn:microsoft.com/office/officeart/2005/8/layout/orgChart1"/>
    <dgm:cxn modelId="{85CEBA51-D58E-4F8C-A2C4-C1843DD216A1}" type="presOf" srcId="{0EFCD1A0-6E49-4C09-BBC9-3DD14E5850BD}" destId="{F2B9353C-4FA9-47BA-8AA9-CFB1178CCC3F}" srcOrd="0" destOrd="0" presId="urn:microsoft.com/office/officeart/2005/8/layout/orgChart1"/>
    <dgm:cxn modelId="{3D255352-BFFB-44F6-AF38-7C9506457EDB}" type="presOf" srcId="{8CDA479E-46F5-43C0-B964-A8E8729F90E3}" destId="{6FF89F3F-C31D-4DB5-92B7-E1567E8ABB9E}" srcOrd="0" destOrd="0" presId="urn:microsoft.com/office/officeart/2005/8/layout/orgChart1"/>
    <dgm:cxn modelId="{3C08CB73-6CB2-4FBB-8A7A-51B1D4F0D9FD}" srcId="{A0785849-ED48-4962-A515-9F6193384363}" destId="{7B81BDA6-9CFF-4449-A384-C302EE7E4069}" srcOrd="1" destOrd="0" parTransId="{0EFCD1A0-6E49-4C09-BBC9-3DD14E5850BD}" sibTransId="{AD52707D-5D67-4EEA-83EA-592F2B7C31D6}"/>
    <dgm:cxn modelId="{98918754-3029-4D87-B8FE-968C0651B978}" type="presOf" srcId="{1BB5577B-B01C-4DD9-B8E3-2931AB37960A}" destId="{1998B930-E878-4D1F-959D-0B2F639AE59E}" srcOrd="0" destOrd="0" presId="urn:microsoft.com/office/officeart/2005/8/layout/orgChart1"/>
    <dgm:cxn modelId="{E73BB775-076C-4814-9D48-48D2558F6FF7}" type="presOf" srcId="{5D4520DE-0DB5-4E4E-8A9A-21D0E623F09F}" destId="{D06D836A-3A3D-4A8E-A8BC-0447D17DD781}" srcOrd="0" destOrd="0" presId="urn:microsoft.com/office/officeart/2005/8/layout/orgChart1"/>
    <dgm:cxn modelId="{03046776-FA21-4E32-9955-B704B5D5219D}" type="presOf" srcId="{F0E48B04-EB76-48AB-B972-FEFBA3A70F27}" destId="{829B74F5-ED9F-482B-8C9E-F2A003197D5A}" srcOrd="0" destOrd="0" presId="urn:microsoft.com/office/officeart/2005/8/layout/orgChart1"/>
    <dgm:cxn modelId="{77F9A277-DD12-4D1F-AB56-D23C61F43D26}" type="presOf" srcId="{723CCDFE-5B74-422B-B408-DF106AF2BD42}" destId="{EA831C8A-7189-4119-B48C-212E16E093C4}" srcOrd="1" destOrd="0" presId="urn:microsoft.com/office/officeart/2005/8/layout/orgChart1"/>
    <dgm:cxn modelId="{AE5C3F79-8CD2-45F9-8399-F1F9A1A69644}" srcId="{7143EC74-ACBC-42C3-8C1C-033F95611B21}" destId="{723CCDFE-5B74-422B-B408-DF106AF2BD42}" srcOrd="9" destOrd="0" parTransId="{9F7E3DDE-EA29-4C9C-8770-ABF89E2D18DD}" sibTransId="{0B5F4291-AB52-45CD-B37F-6268FE4D51EE}"/>
    <dgm:cxn modelId="{D1755E7A-7228-4132-A713-3304A21DDFDB}" type="presOf" srcId="{E90B8B4A-0312-445E-91EC-EB7772611D2F}" destId="{2ABE1FB5-721F-4F04-86FA-98474F5D03C9}" srcOrd="0" destOrd="0" presId="urn:microsoft.com/office/officeart/2005/8/layout/orgChart1"/>
    <dgm:cxn modelId="{CD37A97D-8DE5-4B33-B345-D2D9CD6721E2}" type="presOf" srcId="{49BD7A97-B341-4BDF-AC94-2F8056D2E70F}" destId="{9AAC2D4D-CB00-4485-B5E9-C4A87865AD53}" srcOrd="1" destOrd="0" presId="urn:microsoft.com/office/officeart/2005/8/layout/orgChart1"/>
    <dgm:cxn modelId="{028EBA81-6BEF-440D-84F2-D5EE0B66518D}" type="presOf" srcId="{A36A05E9-EB6A-48EA-AE34-DF763F8D43D2}" destId="{D5FE4D55-8D02-4E7C-A2D1-4C8A82A9ACE3}" srcOrd="0" destOrd="0" presId="urn:microsoft.com/office/officeart/2005/8/layout/orgChart1"/>
    <dgm:cxn modelId="{0FD07A83-1226-472D-90A9-DAF1EC7BDAC1}" type="presOf" srcId="{A2EBCE1F-A7C2-47D4-AE58-A586BBD03508}" destId="{136E0018-C16F-408C-AF7E-0B1FA021BA0C}" srcOrd="1" destOrd="0" presId="urn:microsoft.com/office/officeart/2005/8/layout/orgChart1"/>
    <dgm:cxn modelId="{52C41D85-5240-4738-A337-BCC672B53C78}" type="presOf" srcId="{BF60ED44-60FD-4D30-903C-B177750D6239}" destId="{EEF623B3-C10E-4C52-8933-06192660FDA7}" srcOrd="0" destOrd="0" presId="urn:microsoft.com/office/officeart/2005/8/layout/orgChart1"/>
    <dgm:cxn modelId="{3F276E85-18E1-4D16-A7D4-2A295A06103F}" type="presOf" srcId="{148CA0CF-31CA-4CFE-A993-11A62758BFDD}" destId="{610354FE-9176-4DD8-B3CC-EA6397025FE6}" srcOrd="0" destOrd="0" presId="urn:microsoft.com/office/officeart/2005/8/layout/orgChart1"/>
    <dgm:cxn modelId="{507E5987-F7AA-4834-A8CC-DD4ADAA45B82}" srcId="{7143EC74-ACBC-42C3-8C1C-033F95611B21}" destId="{49BD7A97-B341-4BDF-AC94-2F8056D2E70F}" srcOrd="1" destOrd="0" parTransId="{2BA54F61-F6CD-47B3-801A-E652533CBCB4}" sibTransId="{8C8F7797-F000-445C-B903-17EF09D77BC9}"/>
    <dgm:cxn modelId="{AEB4E088-72A4-4BA2-A407-C12F030758D2}" type="presOf" srcId="{752EA839-8655-4066-81EF-12C37BEE3146}" destId="{DD604C2C-5B37-46BE-8861-9B08DAC5B51A}" srcOrd="0" destOrd="0" presId="urn:microsoft.com/office/officeart/2005/8/layout/orgChart1"/>
    <dgm:cxn modelId="{596CAD89-1AD8-4BE8-BE31-BC138E942170}" type="presOf" srcId="{5057FEEF-CED9-48CE-8563-676FA0C7D06D}" destId="{6E299655-966A-44FD-9539-1313B68A8C5A}" srcOrd="0" destOrd="0" presId="urn:microsoft.com/office/officeart/2005/8/layout/orgChart1"/>
    <dgm:cxn modelId="{7A3C398B-5B58-433F-8416-AA23AFE319DB}" type="presOf" srcId="{5057FEEF-CED9-48CE-8563-676FA0C7D06D}" destId="{5C7D67E7-173E-49AC-8306-41285E8F4A23}" srcOrd="1" destOrd="0" presId="urn:microsoft.com/office/officeart/2005/8/layout/orgChart1"/>
    <dgm:cxn modelId="{3345BA8C-8DDB-4804-B0D2-DFB6C464A152}" srcId="{7143EC74-ACBC-42C3-8C1C-033F95611B21}" destId="{2B0D4A7F-9897-4760-9DB6-B68567D3967A}" srcOrd="11" destOrd="0" parTransId="{C9FE88B4-2C3B-4FC5-A55F-6C9936168566}" sibTransId="{7AA448B7-B021-4799-8BED-978B62107AE7}"/>
    <dgm:cxn modelId="{A5AAD693-9AC9-46A8-A87B-9A2BFBF877C1}" type="presOf" srcId="{A94612CD-25C0-4E11-B079-BACCFE36D46D}" destId="{25104E32-EA91-4488-BA21-0CC9C21E9D08}" srcOrd="1" destOrd="0" presId="urn:microsoft.com/office/officeart/2005/8/layout/orgChart1"/>
    <dgm:cxn modelId="{7B42DB93-A44C-43B4-A6DA-3DCC2A4C9C2D}" type="presOf" srcId="{31461516-9B9A-4278-B8B2-232848041CAC}" destId="{DC870503-1AFC-4CE1-9429-5AFF7E74BD05}" srcOrd="1" destOrd="0" presId="urn:microsoft.com/office/officeart/2005/8/layout/orgChart1"/>
    <dgm:cxn modelId="{BB5C4395-1710-4733-B9AC-22D890ADC7AA}" srcId="{1BB5577B-B01C-4DD9-B8E3-2931AB37960A}" destId="{A2EBCE1F-A7C2-47D4-AE58-A586BBD03508}" srcOrd="0" destOrd="0" parTransId="{0EFFF8C4-ECE2-44C4-867F-F66C799BC3F7}" sibTransId="{2F4EB7BB-D22C-450D-A82C-CAE0246D3066}"/>
    <dgm:cxn modelId="{B49AC396-AB69-4716-8E98-85C6B943FF7E}" type="presOf" srcId="{33086584-85C4-421A-850C-D298D2C2BDDF}" destId="{AA646189-1037-42F7-B038-1BF52012E87B}" srcOrd="0" destOrd="0" presId="urn:microsoft.com/office/officeart/2005/8/layout/orgChart1"/>
    <dgm:cxn modelId="{9C7D0898-45D1-4115-A0EA-B2B1004073F5}" type="presOf" srcId="{0EFFF8C4-ECE2-44C4-867F-F66C799BC3F7}" destId="{A4B386B9-C128-44B5-8649-82720087C75B}" srcOrd="0" destOrd="0" presId="urn:microsoft.com/office/officeart/2005/8/layout/orgChart1"/>
    <dgm:cxn modelId="{FFB7389E-D370-46B0-B728-E1A4F31DB0FA}" srcId="{7143EC74-ACBC-42C3-8C1C-033F95611B21}" destId="{DEC9A0BC-4A34-48AB-B375-BEFC5EE2D294}" srcOrd="7" destOrd="0" parTransId="{940DA32F-5A69-4DA1-A378-8F6F733FC94B}" sibTransId="{280E79F2-E6E3-4602-90D4-3D2799C3C4BB}"/>
    <dgm:cxn modelId="{9CBBFDA0-A2DD-4E5F-9BAA-AFAFCA845909}" type="presOf" srcId="{2B0D4A7F-9897-4760-9DB6-B68567D3967A}" destId="{BA398832-18FB-456C-AAAD-5A5A2F1847E3}" srcOrd="0" destOrd="0" presId="urn:microsoft.com/office/officeart/2005/8/layout/orgChart1"/>
    <dgm:cxn modelId="{DCD20CA1-4A82-45BE-9487-5E26BE07D365}" type="presOf" srcId="{8783FA9E-5181-4F1B-9784-2A85CCC66D68}" destId="{DE6A406B-494D-4F0E-84FB-FDB2D15122F6}" srcOrd="0" destOrd="0" presId="urn:microsoft.com/office/officeart/2005/8/layout/orgChart1"/>
    <dgm:cxn modelId="{01AEAEA2-C8CA-45CB-B472-1C9ADCF59018}" type="presOf" srcId="{A0785849-ED48-4962-A515-9F6193384363}" destId="{228A09F3-FF52-4EF4-B18D-A6F45F274C8B}" srcOrd="0" destOrd="0" presId="urn:microsoft.com/office/officeart/2005/8/layout/orgChart1"/>
    <dgm:cxn modelId="{0A8B48A8-60D2-4F77-A653-D2AC082D21DD}" type="presOf" srcId="{F497B9D2-D613-4B75-BD90-F81F0750ECC8}" destId="{81FDC991-EEC7-46AC-888C-68F2111165B0}" srcOrd="0" destOrd="0" presId="urn:microsoft.com/office/officeart/2005/8/layout/orgChart1"/>
    <dgm:cxn modelId="{8947B9AA-238C-4A59-97FA-595267EAB8E1}" srcId="{5D4520DE-0DB5-4E4E-8A9A-21D0E623F09F}" destId="{7143EC74-ACBC-42C3-8C1C-033F95611B21}" srcOrd="0" destOrd="0" parTransId="{40EFBD97-C163-4F44-89B8-6DA502EC29F4}" sibTransId="{B0AC0D76-3A62-45BA-9C8D-C23BF864875D}"/>
    <dgm:cxn modelId="{B30982B1-2084-47B8-AC41-737DC2DEB449}" type="presOf" srcId="{8953B1E8-B93D-4169-9E47-E80AAF1EA704}" destId="{D6DBB4C2-A5A6-4B4E-B1B7-436DDA8412EF}" srcOrd="0" destOrd="0" presId="urn:microsoft.com/office/officeart/2005/8/layout/orgChart1"/>
    <dgm:cxn modelId="{989160B3-603B-4A7C-AA72-ED05091FC3F5}" type="presOf" srcId="{5F10E6B1-45F1-4598-A4CF-FEB5F2D85B10}" destId="{59B5995A-D6D1-4CCB-9737-4B89BCEE56D0}" srcOrd="0" destOrd="0" presId="urn:microsoft.com/office/officeart/2005/8/layout/orgChart1"/>
    <dgm:cxn modelId="{1022A5B6-C9C4-44A6-A5C1-420D5D0C31FD}" srcId="{7143EC74-ACBC-42C3-8C1C-033F95611B21}" destId="{DC521D84-6589-4C87-8AAB-AE172EE45896}" srcOrd="3" destOrd="0" parTransId="{F0E48B04-EB76-48AB-B972-FEFBA3A70F27}" sibTransId="{9B7A2CFA-F914-4644-A912-9C3D80AEEADB}"/>
    <dgm:cxn modelId="{B1ACB6B9-90B7-4C16-B58A-154D5A26ACFA}" type="presOf" srcId="{975F549E-B324-43A1-8BCB-8BAF67CFDB88}" destId="{1D288CD8-1B00-41E3-B223-E85730A1490D}" srcOrd="0" destOrd="0" presId="urn:microsoft.com/office/officeart/2005/8/layout/orgChart1"/>
    <dgm:cxn modelId="{26F4CABA-5B91-48B1-8638-8265CEAE4D37}" type="presOf" srcId="{359EA00F-A7CD-4714-9F77-68ED87406657}" destId="{9D36643D-8029-4D9E-99FE-DEC7B533C4F2}" srcOrd="0" destOrd="0" presId="urn:microsoft.com/office/officeart/2005/8/layout/orgChart1"/>
    <dgm:cxn modelId="{21A30DBD-C9B9-4BF8-911F-6D7463071977}" type="presOf" srcId="{7B81BDA6-9CFF-4449-A384-C302EE7E4069}" destId="{9B6A4B0D-573F-4D7C-A318-7C00FBAE9E95}" srcOrd="0" destOrd="0" presId="urn:microsoft.com/office/officeart/2005/8/layout/orgChart1"/>
    <dgm:cxn modelId="{FA7A23C0-A9F7-4F72-8C71-6737D88FE9EA}" type="presOf" srcId="{49BD7A97-B341-4BDF-AC94-2F8056D2E70F}" destId="{C4022519-EEA4-440C-BE59-70B321C6D470}" srcOrd="0" destOrd="0" presId="urn:microsoft.com/office/officeart/2005/8/layout/orgChart1"/>
    <dgm:cxn modelId="{810697C0-B829-477D-985A-F7966821E232}" type="presOf" srcId="{F64EA530-FF0D-49C4-997B-C0C04EE4E0B7}" destId="{DF6D2FA6-98DB-4800-BC6C-CD9F363CEA30}" srcOrd="1" destOrd="0" presId="urn:microsoft.com/office/officeart/2005/8/layout/orgChart1"/>
    <dgm:cxn modelId="{558350C4-8D75-4770-8740-2283AD7B7B56}" srcId="{7143EC74-ACBC-42C3-8C1C-033F95611B21}" destId="{891199B0-BCA7-4685-90A6-A4F4A84B49A0}" srcOrd="2" destOrd="0" parTransId="{33086584-85C4-421A-850C-D298D2C2BDDF}" sibTransId="{71FE9A5F-D087-4F27-9B47-18554D8449F8}"/>
    <dgm:cxn modelId="{29C645C5-66F3-49C2-8A61-BD687B9E5F88}" type="presOf" srcId="{C7722D5E-0EFF-46F2-94AB-30331C566322}" destId="{1C766DC7-B975-4BBA-B789-0155B17D5791}" srcOrd="0" destOrd="0" presId="urn:microsoft.com/office/officeart/2005/8/layout/orgChart1"/>
    <dgm:cxn modelId="{9CE087CC-B298-4839-B931-D1FA939C2414}" type="presOf" srcId="{891199B0-BCA7-4685-90A6-A4F4A84B49A0}" destId="{45540FC4-322F-476D-A11A-A98EF555D996}" srcOrd="0" destOrd="0" presId="urn:microsoft.com/office/officeart/2005/8/layout/orgChart1"/>
    <dgm:cxn modelId="{131A4ECE-C3F1-4D85-8556-1857429BDEF0}" type="presOf" srcId="{BC0BB1DD-348A-49CF-8B27-729C6C517AC4}" destId="{FC4538B3-F3B2-4CAF-94C9-B4BEF4A40F1E}" srcOrd="0" destOrd="0" presId="urn:microsoft.com/office/officeart/2005/8/layout/orgChart1"/>
    <dgm:cxn modelId="{10DEADCE-54D2-4577-9C83-C3742B63CBF0}" type="presOf" srcId="{05B5C1CB-6EBF-4BEB-BD2E-D5FEB93FBD7E}" destId="{44240D6C-22F3-4976-B019-D1D11D33C2AF}" srcOrd="0" destOrd="0" presId="urn:microsoft.com/office/officeart/2005/8/layout/orgChart1"/>
    <dgm:cxn modelId="{062FB7D0-50AC-4F95-AE72-DBA72DF64FF2}" type="presOf" srcId="{F3638A79-C110-435A-82C5-FE5099193D15}" destId="{3AAFE0FC-E369-4653-A6B7-3241929D6E48}" srcOrd="0" destOrd="0" presId="urn:microsoft.com/office/officeart/2005/8/layout/orgChart1"/>
    <dgm:cxn modelId="{9C997BD1-544C-40F7-9D19-1576886A2831}" srcId="{8CDA479E-46F5-43C0-B964-A8E8729F90E3}" destId="{F497B9D2-D613-4B75-BD90-F81F0750ECC8}" srcOrd="0" destOrd="0" parTransId="{F159FC3C-C6BB-4F40-9B7A-B5BA36E5AEB8}" sibTransId="{13EF4D00-0D64-4B4E-9BB2-4FEA95D3A10B}"/>
    <dgm:cxn modelId="{082484D3-4FBA-4AEF-8890-F8915B0568F8}" type="presOf" srcId="{478C86C6-843E-41DD-8753-763AF898A5CA}" destId="{F6C2187C-1542-4A23-96F0-7FD8B0C7903A}" srcOrd="0" destOrd="0" presId="urn:microsoft.com/office/officeart/2005/8/layout/orgChart1"/>
    <dgm:cxn modelId="{DBB585D5-BE89-43BA-ABC1-AB1B63F7F258}" type="presOf" srcId="{723CCDFE-5B74-422B-B408-DF106AF2BD42}" destId="{4E11981B-0294-404E-91D1-F22C01A4BBB7}" srcOrd="0" destOrd="0" presId="urn:microsoft.com/office/officeart/2005/8/layout/orgChart1"/>
    <dgm:cxn modelId="{026A4DD8-FF65-43FA-BE9A-B1112CD5FC05}" type="presOf" srcId="{9F92984E-885B-4A35-9076-E943F0FA701A}" destId="{7B9CCD5D-B6F1-4F7D-B15C-9CD30E7FAF9D}" srcOrd="0" destOrd="0" presId="urn:microsoft.com/office/officeart/2005/8/layout/orgChart1"/>
    <dgm:cxn modelId="{450B90D8-0CAD-4D65-BEF0-E3C188141D51}" type="presOf" srcId="{62BBA55D-0013-4F1B-BB09-26F0AF6C90CC}" destId="{15240939-828E-4749-B363-C8BB605B4EC0}" srcOrd="0" destOrd="0" presId="urn:microsoft.com/office/officeart/2005/8/layout/orgChart1"/>
    <dgm:cxn modelId="{AD7194D8-8D6A-488E-8DE2-5AF2EC300E5C}" type="presOf" srcId="{A94612CD-25C0-4E11-B079-BACCFE36D46D}" destId="{A6F5E792-9CF6-448D-8A7E-A8E957FAE159}" srcOrd="0" destOrd="0" presId="urn:microsoft.com/office/officeart/2005/8/layout/orgChart1"/>
    <dgm:cxn modelId="{2C7AA1D9-8803-4030-ACCA-D700EF4C8250}" type="presOf" srcId="{7143EC74-ACBC-42C3-8C1C-033F95611B21}" destId="{C3ED986B-4904-48B4-A62A-FE45F194D51A}" srcOrd="1" destOrd="0" presId="urn:microsoft.com/office/officeart/2005/8/layout/orgChart1"/>
    <dgm:cxn modelId="{1DD34CDA-36A4-4F4A-88CA-0BCFDB664FC2}" srcId="{7143EC74-ACBC-42C3-8C1C-033F95611B21}" destId="{8CDA479E-46F5-43C0-B964-A8E8729F90E3}" srcOrd="6" destOrd="0" parTransId="{BBCB788C-AFEC-4E9A-8786-C0D1C5760166}" sibTransId="{62E34AF5-77EF-44ED-85B5-855C0FAAAF36}"/>
    <dgm:cxn modelId="{4564E6DE-C8B3-4088-BEBA-13EDAAE4827E}" type="presOf" srcId="{FFC9D80F-AC01-4A7D-915D-6B64E2C04671}" destId="{CB8D45F9-DA57-4157-8B0B-BCE0408B9E81}" srcOrd="1" destOrd="0" presId="urn:microsoft.com/office/officeart/2005/8/layout/orgChart1"/>
    <dgm:cxn modelId="{E1BE47E2-9246-4C6A-8D6D-3C5CED4E8D8D}" type="presOf" srcId="{C9FE88B4-2C3B-4FC5-A55F-6C9936168566}" destId="{5EF10254-BAAB-4945-91EB-CEC68762CDD9}" srcOrd="0" destOrd="0" presId="urn:microsoft.com/office/officeart/2005/8/layout/orgChart1"/>
    <dgm:cxn modelId="{78256FE6-DC4D-49FC-9F78-82996B8B6A33}" type="presOf" srcId="{A2EBCE1F-A7C2-47D4-AE58-A586BBD03508}" destId="{9C243DC9-E3AC-43EC-BFAC-833DEF847D11}" srcOrd="0" destOrd="0" presId="urn:microsoft.com/office/officeart/2005/8/layout/orgChart1"/>
    <dgm:cxn modelId="{CC5AB1E9-0A78-40F1-9182-C574808DEF8E}" type="presOf" srcId="{7B81BDA6-9CFF-4449-A384-C302EE7E4069}" destId="{851E1E1E-6546-47D8-9C06-7AD81B43C40E}" srcOrd="1" destOrd="0" presId="urn:microsoft.com/office/officeart/2005/8/layout/orgChart1"/>
    <dgm:cxn modelId="{54EBC2E9-FE2F-4519-9D5E-08FBE3905359}" srcId="{7143EC74-ACBC-42C3-8C1C-033F95611B21}" destId="{C7722D5E-0EFF-46F2-94AB-30331C566322}" srcOrd="0" destOrd="0" parTransId="{975F549E-B324-43A1-8BCB-8BAF67CFDB88}" sibTransId="{90CBB3F3-8573-409C-B36C-FDFEF2D6AD4C}"/>
    <dgm:cxn modelId="{D7FBD0EA-95C7-4E62-9605-887DEC87984F}" type="presOf" srcId="{87BDE855-AE41-4EB9-B9B8-A5D62E9B8905}" destId="{62E3D5C4-8D76-4CDA-A025-B25880ECF10C}" srcOrd="0" destOrd="0" presId="urn:microsoft.com/office/officeart/2005/8/layout/orgChart1"/>
    <dgm:cxn modelId="{9256ADED-2CB2-43BB-807E-1A14F432B902}" srcId="{8CDA479E-46F5-43C0-B964-A8E8729F90E3}" destId="{148CA0CF-31CA-4CFE-A993-11A62758BFDD}" srcOrd="1" destOrd="0" parTransId="{70CEA36C-7482-4B46-B0E2-CFE694EAC1B8}" sibTransId="{D76DF3CE-91B8-4CC5-8653-8241A65B1A2E}"/>
    <dgm:cxn modelId="{249AF5ED-6E1A-4900-8977-7CB13A97172C}" srcId="{DEC9A0BC-4A34-48AB-B375-BEFC5EE2D294}" destId="{8953B1E8-B93D-4169-9E47-E80AAF1EA704}" srcOrd="0" destOrd="0" parTransId="{87BDE855-AE41-4EB9-B9B8-A5D62E9B8905}" sibTransId="{88CBA289-409C-426B-A9C9-B497CE3D855A}"/>
    <dgm:cxn modelId="{D59F4FF2-7BFB-4451-91F5-A668485C7258}" type="presOf" srcId="{F64EA530-FF0D-49C4-997B-C0C04EE4E0B7}" destId="{61795943-E498-419B-B237-50384AEADFD7}" srcOrd="0" destOrd="0" presId="urn:microsoft.com/office/officeart/2005/8/layout/orgChart1"/>
    <dgm:cxn modelId="{6E2810F4-33D6-4156-BE94-7ED4B1B3C919}" srcId="{DEC9A0BC-4A34-48AB-B375-BEFC5EE2D294}" destId="{A94612CD-25C0-4E11-B079-BACCFE36D46D}" srcOrd="1" destOrd="0" parTransId="{E90B8B4A-0312-445E-91EC-EB7772611D2F}" sibTransId="{14387BA3-7FA0-402F-9847-819C87DC1FDF}"/>
    <dgm:cxn modelId="{0638EAF4-3E74-41AA-83AF-D711A0A977FC}" srcId="{5D4520DE-0DB5-4E4E-8A9A-21D0E623F09F}" destId="{0E72F8FF-0148-4527-8A02-26CB15FE4F37}" srcOrd="1" destOrd="0" parTransId="{EA0D0DBC-DC7E-4F61-93DE-0D66E41AE3B6}" sibTransId="{EB37D958-10F7-4510-8A9C-64B6A6328962}"/>
    <dgm:cxn modelId="{1D3F6FF6-ABAE-4BFF-A5FD-8882FB6F877D}" type="presOf" srcId="{940DA32F-5A69-4DA1-A378-8F6F733FC94B}" destId="{6C2B4103-52A8-4805-BD73-3E027AB60065}" srcOrd="0" destOrd="0" presId="urn:microsoft.com/office/officeart/2005/8/layout/orgChart1"/>
    <dgm:cxn modelId="{4A6385F8-89DC-49C8-A3DE-57AEBCA26CA1}" type="presOf" srcId="{5521D8EB-5776-4A4A-8BA7-CE0270ED8CDF}" destId="{77162AE4-568E-49ED-84FB-C4EAA1AF744F}" srcOrd="0" destOrd="0" presId="urn:microsoft.com/office/officeart/2005/8/layout/orgChart1"/>
    <dgm:cxn modelId="{1C5C8BFB-7A01-4D6A-B82E-D64033B2D5C3}" type="presOf" srcId="{2BA54F61-F6CD-47B3-801A-E652533CBCB4}" destId="{333DE73C-5CF6-4E0E-B0B6-F6E084AC8E67}" srcOrd="0" destOrd="0" presId="urn:microsoft.com/office/officeart/2005/8/layout/orgChart1"/>
    <dgm:cxn modelId="{E147A0FE-CFDB-4D67-A665-295B474F0E6B}" type="presOf" srcId="{BBCB788C-AFEC-4E9A-8786-C0D1C5760166}" destId="{80B99DDE-74A6-40CE-8FBA-59F69B3CB0E1}" srcOrd="0" destOrd="0" presId="urn:microsoft.com/office/officeart/2005/8/layout/orgChart1"/>
    <dgm:cxn modelId="{B57205FF-B446-4FA2-B78D-DAE4EC74F25B}" type="presOf" srcId="{BA5A8E0C-218B-4825-83D4-2A7D1C37ACCB}" destId="{F26B673D-576F-45E6-B7B3-1A2AF82FC134}" srcOrd="0" destOrd="0" presId="urn:microsoft.com/office/officeart/2005/8/layout/orgChart1"/>
    <dgm:cxn modelId="{99F2ACFF-31FF-4370-BCD4-FF77368F5806}" type="presOf" srcId="{70CEA36C-7482-4B46-B0E2-CFE694EAC1B8}" destId="{0C1E8215-7035-4106-ADB0-F4E835986ABD}" srcOrd="0" destOrd="0" presId="urn:microsoft.com/office/officeart/2005/8/layout/orgChart1"/>
    <dgm:cxn modelId="{F3BEFE7A-307A-42C3-9C0A-4DFD75A4C729}" type="presParOf" srcId="{D06D836A-3A3D-4A8E-A8BC-0447D17DD781}" destId="{EC05C0CC-12DE-4399-9C8B-CB7D8F5772ED}" srcOrd="0" destOrd="0" presId="urn:microsoft.com/office/officeart/2005/8/layout/orgChart1"/>
    <dgm:cxn modelId="{66E1F3A7-0FF2-4243-95F8-7DC102553170}" type="presParOf" srcId="{EC05C0CC-12DE-4399-9C8B-CB7D8F5772ED}" destId="{766A49A8-87BF-455C-9E77-D6022C10B67C}" srcOrd="0" destOrd="0" presId="urn:microsoft.com/office/officeart/2005/8/layout/orgChart1"/>
    <dgm:cxn modelId="{E2FDB5FF-177E-42D3-8E12-34CB68E5C54C}" type="presParOf" srcId="{766A49A8-87BF-455C-9E77-D6022C10B67C}" destId="{6B2AFA87-9925-4D9C-8EB3-D39A25C97FD5}" srcOrd="0" destOrd="0" presId="urn:microsoft.com/office/officeart/2005/8/layout/orgChart1"/>
    <dgm:cxn modelId="{61BF14CB-B5F3-4F08-9036-27D8818B72E6}" type="presParOf" srcId="{766A49A8-87BF-455C-9E77-D6022C10B67C}" destId="{C3ED986B-4904-48B4-A62A-FE45F194D51A}" srcOrd="1" destOrd="0" presId="urn:microsoft.com/office/officeart/2005/8/layout/orgChart1"/>
    <dgm:cxn modelId="{31666F54-5170-486E-BD73-CB85593EB297}" type="presParOf" srcId="{EC05C0CC-12DE-4399-9C8B-CB7D8F5772ED}" destId="{516F0C57-22EE-4EE8-A0E1-86452519A8E7}" srcOrd="1" destOrd="0" presId="urn:microsoft.com/office/officeart/2005/8/layout/orgChart1"/>
    <dgm:cxn modelId="{E813AE2B-9DC3-4942-82DD-2834E2B50580}" type="presParOf" srcId="{516F0C57-22EE-4EE8-A0E1-86452519A8E7}" destId="{44240D6C-22F3-4976-B019-D1D11D33C2AF}" srcOrd="0" destOrd="0" presId="urn:microsoft.com/office/officeart/2005/8/layout/orgChart1"/>
    <dgm:cxn modelId="{649F4699-9393-49DB-8998-3B15DB11210B}" type="presParOf" srcId="{516F0C57-22EE-4EE8-A0E1-86452519A8E7}" destId="{CCED57EB-5360-4DBA-857A-64F9E022F20B}" srcOrd="1" destOrd="0" presId="urn:microsoft.com/office/officeart/2005/8/layout/orgChart1"/>
    <dgm:cxn modelId="{702FCC7B-93BF-45AB-A499-B4A71A61794E}" type="presParOf" srcId="{CCED57EB-5360-4DBA-857A-64F9E022F20B}" destId="{DC44C95C-6D06-4D44-99D5-D793E56D8E1D}" srcOrd="0" destOrd="0" presId="urn:microsoft.com/office/officeart/2005/8/layout/orgChart1"/>
    <dgm:cxn modelId="{9DA399A6-800C-49ED-A1DB-8BFFC2D9D086}" type="presParOf" srcId="{DC44C95C-6D06-4D44-99D5-D793E56D8E1D}" destId="{F6C2187C-1542-4A23-96F0-7FD8B0C7903A}" srcOrd="0" destOrd="0" presId="urn:microsoft.com/office/officeart/2005/8/layout/orgChart1"/>
    <dgm:cxn modelId="{4F3E6BEE-B6C0-4CC4-9168-F2FFBF4C70C1}" type="presParOf" srcId="{DC44C95C-6D06-4D44-99D5-D793E56D8E1D}" destId="{A6957606-C2CC-4743-9DD8-B180106246CF}" srcOrd="1" destOrd="0" presId="urn:microsoft.com/office/officeart/2005/8/layout/orgChart1"/>
    <dgm:cxn modelId="{53F188E7-1BFF-4DA1-AE71-A8FB016B8AEA}" type="presParOf" srcId="{CCED57EB-5360-4DBA-857A-64F9E022F20B}" destId="{E8C84115-365E-4C01-A8F2-E6B73E0C45B4}" srcOrd="1" destOrd="0" presId="urn:microsoft.com/office/officeart/2005/8/layout/orgChart1"/>
    <dgm:cxn modelId="{A832971E-AD35-48E6-9004-ED100C61F073}" type="presParOf" srcId="{E8C84115-365E-4C01-A8F2-E6B73E0C45B4}" destId="{F26B673D-576F-45E6-B7B3-1A2AF82FC134}" srcOrd="0" destOrd="0" presId="urn:microsoft.com/office/officeart/2005/8/layout/orgChart1"/>
    <dgm:cxn modelId="{214A1645-D8C8-4C51-B63F-EFE70C3E061E}" type="presParOf" srcId="{E8C84115-365E-4C01-A8F2-E6B73E0C45B4}" destId="{F599122C-F9AF-423E-973B-A282852B54E2}" srcOrd="1" destOrd="0" presId="urn:microsoft.com/office/officeart/2005/8/layout/orgChart1"/>
    <dgm:cxn modelId="{A41CCB25-B010-48E2-80DD-35B889E10BED}" type="presParOf" srcId="{F599122C-F9AF-423E-973B-A282852B54E2}" destId="{86630338-2486-4F2C-9A67-1375375B0701}" srcOrd="0" destOrd="0" presId="urn:microsoft.com/office/officeart/2005/8/layout/orgChart1"/>
    <dgm:cxn modelId="{8CB0EA25-AACC-4785-A334-8F883250D787}" type="presParOf" srcId="{86630338-2486-4F2C-9A67-1375375B0701}" destId="{FC4538B3-F3B2-4CAF-94C9-B4BEF4A40F1E}" srcOrd="0" destOrd="0" presId="urn:microsoft.com/office/officeart/2005/8/layout/orgChart1"/>
    <dgm:cxn modelId="{7736D503-1A28-41D0-BFD0-B7784784C8DC}" type="presParOf" srcId="{86630338-2486-4F2C-9A67-1375375B0701}" destId="{809ECFFA-B537-430F-A6AE-29E9236F0DF9}" srcOrd="1" destOrd="0" presId="urn:microsoft.com/office/officeart/2005/8/layout/orgChart1"/>
    <dgm:cxn modelId="{82B48F02-0862-4F69-BC31-B25E07786463}" type="presParOf" srcId="{F599122C-F9AF-423E-973B-A282852B54E2}" destId="{60FB8EE6-6619-45C3-8BEC-E6611C562FAA}" srcOrd="1" destOrd="0" presId="urn:microsoft.com/office/officeart/2005/8/layout/orgChart1"/>
    <dgm:cxn modelId="{394B7B16-9FB6-4402-892E-5F93983FE12C}" type="presParOf" srcId="{F599122C-F9AF-423E-973B-A282852B54E2}" destId="{467761C2-F48A-4955-BDB2-A38E9A2F8978}" srcOrd="2" destOrd="0" presId="urn:microsoft.com/office/officeart/2005/8/layout/orgChart1"/>
    <dgm:cxn modelId="{41219BD8-3103-4137-BDAB-C220CA1D4393}" type="presParOf" srcId="{E8C84115-365E-4C01-A8F2-E6B73E0C45B4}" destId="{15240939-828E-4749-B363-C8BB605B4EC0}" srcOrd="2" destOrd="0" presId="urn:microsoft.com/office/officeart/2005/8/layout/orgChart1"/>
    <dgm:cxn modelId="{083B4150-3114-4277-84CF-2AB609498B0E}" type="presParOf" srcId="{E8C84115-365E-4C01-A8F2-E6B73E0C45B4}" destId="{110BDCEE-27EB-4D39-9B55-47F7C4A13EC8}" srcOrd="3" destOrd="0" presId="urn:microsoft.com/office/officeart/2005/8/layout/orgChart1"/>
    <dgm:cxn modelId="{6725D73A-39D4-4342-84DD-D4E8BD4BAD79}" type="presParOf" srcId="{110BDCEE-27EB-4D39-9B55-47F7C4A13EC8}" destId="{2E8F6CB1-6DD9-41F1-B7AD-CAED55670CE2}" srcOrd="0" destOrd="0" presId="urn:microsoft.com/office/officeart/2005/8/layout/orgChart1"/>
    <dgm:cxn modelId="{9DC1E5B3-211F-4C5F-8920-2CD61F90BFC9}" type="presParOf" srcId="{2E8F6CB1-6DD9-41F1-B7AD-CAED55670CE2}" destId="{6E299655-966A-44FD-9539-1313B68A8C5A}" srcOrd="0" destOrd="0" presId="urn:microsoft.com/office/officeart/2005/8/layout/orgChart1"/>
    <dgm:cxn modelId="{56751CAD-4A36-4CEE-8343-DFB45C34D16D}" type="presParOf" srcId="{2E8F6CB1-6DD9-41F1-B7AD-CAED55670CE2}" destId="{5C7D67E7-173E-49AC-8306-41285E8F4A23}" srcOrd="1" destOrd="0" presId="urn:microsoft.com/office/officeart/2005/8/layout/orgChart1"/>
    <dgm:cxn modelId="{DECACC19-14B2-491D-A625-C0C2A6372B2E}" type="presParOf" srcId="{110BDCEE-27EB-4D39-9B55-47F7C4A13EC8}" destId="{4F99B4A3-57A4-48EB-AF85-73C5967169E0}" srcOrd="1" destOrd="0" presId="urn:microsoft.com/office/officeart/2005/8/layout/orgChart1"/>
    <dgm:cxn modelId="{23B19EF6-EE24-4E57-8CE5-3B7F9A994B77}" type="presParOf" srcId="{110BDCEE-27EB-4D39-9B55-47F7C4A13EC8}" destId="{0C1C88F2-9D63-4D3F-8CFA-4C583664D99F}" srcOrd="2" destOrd="0" presId="urn:microsoft.com/office/officeart/2005/8/layout/orgChart1"/>
    <dgm:cxn modelId="{8257543C-E89B-4710-9FC2-7336CE4F5AED}" type="presParOf" srcId="{CCED57EB-5360-4DBA-857A-64F9E022F20B}" destId="{92190155-9A28-4F97-AE93-056AABFDB0ED}" srcOrd="2" destOrd="0" presId="urn:microsoft.com/office/officeart/2005/8/layout/orgChart1"/>
    <dgm:cxn modelId="{3DDA4ADA-68F5-457D-BC80-932777EDC7FA}" type="presParOf" srcId="{516F0C57-22EE-4EE8-A0E1-86452519A8E7}" destId="{80B99DDE-74A6-40CE-8FBA-59F69B3CB0E1}" srcOrd="2" destOrd="0" presId="urn:microsoft.com/office/officeart/2005/8/layout/orgChart1"/>
    <dgm:cxn modelId="{51824F8C-3F55-42AB-8DBC-CB88F81FB5F5}" type="presParOf" srcId="{516F0C57-22EE-4EE8-A0E1-86452519A8E7}" destId="{A64B7585-2764-4E71-AA34-39FB3FB0A1A9}" srcOrd="3" destOrd="0" presId="urn:microsoft.com/office/officeart/2005/8/layout/orgChart1"/>
    <dgm:cxn modelId="{8B1720DD-16E2-4A29-9C1A-09FAF19B08F9}" type="presParOf" srcId="{A64B7585-2764-4E71-AA34-39FB3FB0A1A9}" destId="{8B27E038-1BEE-45A2-B749-E6124F3D1E93}" srcOrd="0" destOrd="0" presId="urn:microsoft.com/office/officeart/2005/8/layout/orgChart1"/>
    <dgm:cxn modelId="{7FD4FCFC-78A5-423B-872F-C12AD935FF41}" type="presParOf" srcId="{8B27E038-1BEE-45A2-B749-E6124F3D1E93}" destId="{6FF89F3F-C31D-4DB5-92B7-E1567E8ABB9E}" srcOrd="0" destOrd="0" presId="urn:microsoft.com/office/officeart/2005/8/layout/orgChart1"/>
    <dgm:cxn modelId="{07F262B8-20CE-4292-ADA2-10CC9765E71E}" type="presParOf" srcId="{8B27E038-1BEE-45A2-B749-E6124F3D1E93}" destId="{F62420EB-04F4-4C31-A31E-166A82833B9C}" srcOrd="1" destOrd="0" presId="urn:microsoft.com/office/officeart/2005/8/layout/orgChart1"/>
    <dgm:cxn modelId="{C693CD06-3CB7-4C7B-B656-E7E3D3B3B95F}" type="presParOf" srcId="{A64B7585-2764-4E71-AA34-39FB3FB0A1A9}" destId="{2C89A166-2C98-4240-94BA-3DB99511FE55}" srcOrd="1" destOrd="0" presId="urn:microsoft.com/office/officeart/2005/8/layout/orgChart1"/>
    <dgm:cxn modelId="{41F62A5D-B23A-4812-995F-AA249676DD03}" type="presParOf" srcId="{2C89A166-2C98-4240-94BA-3DB99511FE55}" destId="{9960F8CE-B9BF-4309-9BEE-0682A63CF75E}" srcOrd="0" destOrd="0" presId="urn:microsoft.com/office/officeart/2005/8/layout/orgChart1"/>
    <dgm:cxn modelId="{640E84BB-EB34-493B-A8EB-719366CBA533}" type="presParOf" srcId="{2C89A166-2C98-4240-94BA-3DB99511FE55}" destId="{CA74D771-EEC4-4500-B021-AB9C953AB262}" srcOrd="1" destOrd="0" presId="urn:microsoft.com/office/officeart/2005/8/layout/orgChart1"/>
    <dgm:cxn modelId="{E3BAA396-705B-4D1D-A923-B8652F49F0D3}" type="presParOf" srcId="{CA74D771-EEC4-4500-B021-AB9C953AB262}" destId="{769B758A-BB83-4C03-BE18-BC31FB154A03}" srcOrd="0" destOrd="0" presId="urn:microsoft.com/office/officeart/2005/8/layout/orgChart1"/>
    <dgm:cxn modelId="{5EE544D3-B74E-483A-BE30-533188DC1821}" type="presParOf" srcId="{769B758A-BB83-4C03-BE18-BC31FB154A03}" destId="{81FDC991-EEC7-46AC-888C-68F2111165B0}" srcOrd="0" destOrd="0" presId="urn:microsoft.com/office/officeart/2005/8/layout/orgChart1"/>
    <dgm:cxn modelId="{AFA1C3E7-318E-42E9-B8FA-066A473B5B91}" type="presParOf" srcId="{769B758A-BB83-4C03-BE18-BC31FB154A03}" destId="{9364F6E1-B6C4-483F-AE21-A306EA9D2380}" srcOrd="1" destOrd="0" presId="urn:microsoft.com/office/officeart/2005/8/layout/orgChart1"/>
    <dgm:cxn modelId="{E5D39056-23AC-4DF2-A4C2-725B0F827C39}" type="presParOf" srcId="{CA74D771-EEC4-4500-B021-AB9C953AB262}" destId="{F4A5244E-2288-4E9D-AD0E-A8D585DF5E66}" srcOrd="1" destOrd="0" presId="urn:microsoft.com/office/officeart/2005/8/layout/orgChart1"/>
    <dgm:cxn modelId="{ADF301CC-3B45-42E8-BB29-D1CDDB5B9D1C}" type="presParOf" srcId="{CA74D771-EEC4-4500-B021-AB9C953AB262}" destId="{4F250BB0-A83F-4AEB-BACF-F5A2400AF111}" srcOrd="2" destOrd="0" presId="urn:microsoft.com/office/officeart/2005/8/layout/orgChart1"/>
    <dgm:cxn modelId="{EAD7D745-2C1D-4B29-843D-ADE82D5BDBF0}" type="presParOf" srcId="{2C89A166-2C98-4240-94BA-3DB99511FE55}" destId="{0C1E8215-7035-4106-ADB0-F4E835986ABD}" srcOrd="2" destOrd="0" presId="urn:microsoft.com/office/officeart/2005/8/layout/orgChart1"/>
    <dgm:cxn modelId="{926F9FF4-B2E8-44B3-BF6A-0BCA3FBA73AA}" type="presParOf" srcId="{2C89A166-2C98-4240-94BA-3DB99511FE55}" destId="{3A5775F2-43EE-4826-B6FA-6C746B80F8DF}" srcOrd="3" destOrd="0" presId="urn:microsoft.com/office/officeart/2005/8/layout/orgChart1"/>
    <dgm:cxn modelId="{99706E6A-6503-4E7B-B640-12D618FB7792}" type="presParOf" srcId="{3A5775F2-43EE-4826-B6FA-6C746B80F8DF}" destId="{50C5713B-9D99-4437-BD67-20888ED1D1E2}" srcOrd="0" destOrd="0" presId="urn:microsoft.com/office/officeart/2005/8/layout/orgChart1"/>
    <dgm:cxn modelId="{6A6C8870-884A-4356-A653-98D9B37DA404}" type="presParOf" srcId="{50C5713B-9D99-4437-BD67-20888ED1D1E2}" destId="{610354FE-9176-4DD8-B3CC-EA6397025FE6}" srcOrd="0" destOrd="0" presId="urn:microsoft.com/office/officeart/2005/8/layout/orgChart1"/>
    <dgm:cxn modelId="{FD5C80A3-7312-4D79-AE35-9E135F8486D3}" type="presParOf" srcId="{50C5713B-9D99-4437-BD67-20888ED1D1E2}" destId="{CF457800-A6BC-49E9-BC32-62DF04DB417D}" srcOrd="1" destOrd="0" presId="urn:microsoft.com/office/officeart/2005/8/layout/orgChart1"/>
    <dgm:cxn modelId="{FBB2B04D-C8C2-48E2-B1C7-B8B306DD0317}" type="presParOf" srcId="{3A5775F2-43EE-4826-B6FA-6C746B80F8DF}" destId="{6BC498BF-D006-44B9-8BD2-0CFC207533DC}" srcOrd="1" destOrd="0" presId="urn:microsoft.com/office/officeart/2005/8/layout/orgChart1"/>
    <dgm:cxn modelId="{9B06E62B-11C9-4311-BD42-06B3E8E64A41}" type="presParOf" srcId="{3A5775F2-43EE-4826-B6FA-6C746B80F8DF}" destId="{9628F388-184E-4C77-AEA8-1AF96778DDD9}" srcOrd="2" destOrd="0" presId="urn:microsoft.com/office/officeart/2005/8/layout/orgChart1"/>
    <dgm:cxn modelId="{E43F1935-7FA4-44F7-8008-C4C91B61A8B2}" type="presParOf" srcId="{2C89A166-2C98-4240-94BA-3DB99511FE55}" destId="{D5FE4D55-8D02-4E7C-A2D1-4C8A82A9ACE3}" srcOrd="4" destOrd="0" presId="urn:microsoft.com/office/officeart/2005/8/layout/orgChart1"/>
    <dgm:cxn modelId="{5A4701F9-89CD-4BD3-9B5B-D2457FF19165}" type="presParOf" srcId="{2C89A166-2C98-4240-94BA-3DB99511FE55}" destId="{776C1E0E-7823-4E21-A66D-162339FD78D7}" srcOrd="5" destOrd="0" presId="urn:microsoft.com/office/officeart/2005/8/layout/orgChart1"/>
    <dgm:cxn modelId="{71CBFD4F-A589-4BD3-80B7-094F6B937E13}" type="presParOf" srcId="{776C1E0E-7823-4E21-A66D-162339FD78D7}" destId="{EA635419-63EE-4E4C-80EA-06C931B59D9B}" srcOrd="0" destOrd="0" presId="urn:microsoft.com/office/officeart/2005/8/layout/orgChart1"/>
    <dgm:cxn modelId="{B2ECC6E6-36C1-4F31-BA8A-2ADD5CD63F24}" type="presParOf" srcId="{EA635419-63EE-4E4C-80EA-06C931B59D9B}" destId="{E850CCEF-77DD-4CB1-81E2-5A9214FE4D57}" srcOrd="0" destOrd="0" presId="urn:microsoft.com/office/officeart/2005/8/layout/orgChart1"/>
    <dgm:cxn modelId="{88352D5D-EFB7-4F25-91DC-91BFEFB0953B}" type="presParOf" srcId="{EA635419-63EE-4E4C-80EA-06C931B59D9B}" destId="{CB8D45F9-DA57-4157-8B0B-BCE0408B9E81}" srcOrd="1" destOrd="0" presId="urn:microsoft.com/office/officeart/2005/8/layout/orgChart1"/>
    <dgm:cxn modelId="{E07CB50F-485E-4E5C-B63B-DD68A7F9D294}" type="presParOf" srcId="{776C1E0E-7823-4E21-A66D-162339FD78D7}" destId="{79CA6CA8-567A-4045-8455-CE59C7A63567}" srcOrd="1" destOrd="0" presId="urn:microsoft.com/office/officeart/2005/8/layout/orgChart1"/>
    <dgm:cxn modelId="{2A4DA73D-4C4D-4064-9564-ADEABBEF857A}" type="presParOf" srcId="{776C1E0E-7823-4E21-A66D-162339FD78D7}" destId="{B1FBDC5A-0510-4CB7-BEAB-B8EFD75C8E02}" srcOrd="2" destOrd="0" presId="urn:microsoft.com/office/officeart/2005/8/layout/orgChart1"/>
    <dgm:cxn modelId="{DB293DDE-9C3E-43F0-A39E-EBBD6BF92938}" type="presParOf" srcId="{A64B7585-2764-4E71-AA34-39FB3FB0A1A9}" destId="{41640AF8-7FBC-4309-96BA-FC6A8F5DF6DB}" srcOrd="2" destOrd="0" presId="urn:microsoft.com/office/officeart/2005/8/layout/orgChart1"/>
    <dgm:cxn modelId="{1BC6A5B0-3997-4053-8330-C08CCD8EB9A5}" type="presParOf" srcId="{516F0C57-22EE-4EE8-A0E1-86452519A8E7}" destId="{6C2B4103-52A8-4805-BD73-3E027AB60065}" srcOrd="4" destOrd="0" presId="urn:microsoft.com/office/officeart/2005/8/layout/orgChart1"/>
    <dgm:cxn modelId="{5627AFD3-EF83-4E1F-B1FC-A7035E85C4EF}" type="presParOf" srcId="{516F0C57-22EE-4EE8-A0E1-86452519A8E7}" destId="{FF546AEC-42B1-4BF7-BD87-614175CCF596}" srcOrd="5" destOrd="0" presId="urn:microsoft.com/office/officeart/2005/8/layout/orgChart1"/>
    <dgm:cxn modelId="{9897895F-2DE8-476A-861F-D3D9142F01BA}" type="presParOf" srcId="{FF546AEC-42B1-4BF7-BD87-614175CCF596}" destId="{D098DD04-CFAB-4254-B712-F1ABB2AAD7F0}" srcOrd="0" destOrd="0" presId="urn:microsoft.com/office/officeart/2005/8/layout/orgChart1"/>
    <dgm:cxn modelId="{EC9866B3-A97F-4DB5-926A-2E4F816947EA}" type="presParOf" srcId="{D098DD04-CFAB-4254-B712-F1ABB2AAD7F0}" destId="{EE9E247E-89B7-4AD7-A627-8C5104D2637D}" srcOrd="0" destOrd="0" presId="urn:microsoft.com/office/officeart/2005/8/layout/orgChart1"/>
    <dgm:cxn modelId="{2A1ECF68-7AA9-4FAD-9248-6D2CB323DE5E}" type="presParOf" srcId="{D098DD04-CFAB-4254-B712-F1ABB2AAD7F0}" destId="{31879C95-6BF5-4609-B33C-12203D508A1A}" srcOrd="1" destOrd="0" presId="urn:microsoft.com/office/officeart/2005/8/layout/orgChart1"/>
    <dgm:cxn modelId="{209D601C-75BF-4C1F-9D2E-E344786DD327}" type="presParOf" srcId="{FF546AEC-42B1-4BF7-BD87-614175CCF596}" destId="{F35AEBBF-EA84-4B5F-A275-C45C0220013B}" srcOrd="1" destOrd="0" presId="urn:microsoft.com/office/officeart/2005/8/layout/orgChart1"/>
    <dgm:cxn modelId="{FEDD79CC-9CDE-4409-ACAA-AADC2A8B7F67}" type="presParOf" srcId="{F35AEBBF-EA84-4B5F-A275-C45C0220013B}" destId="{62E3D5C4-8D76-4CDA-A025-B25880ECF10C}" srcOrd="0" destOrd="0" presId="urn:microsoft.com/office/officeart/2005/8/layout/orgChart1"/>
    <dgm:cxn modelId="{DFCFFD40-F8D2-4079-9299-72C1E4A9B00D}" type="presParOf" srcId="{F35AEBBF-EA84-4B5F-A275-C45C0220013B}" destId="{39F45C3B-0615-4736-BE9C-D42728561983}" srcOrd="1" destOrd="0" presId="urn:microsoft.com/office/officeart/2005/8/layout/orgChart1"/>
    <dgm:cxn modelId="{9AC3C7F5-FBE0-4B6E-BDAE-BB8A46D52F32}" type="presParOf" srcId="{39F45C3B-0615-4736-BE9C-D42728561983}" destId="{0F0E82EE-131F-4FCF-AAC5-2619598E3C0D}" srcOrd="0" destOrd="0" presId="urn:microsoft.com/office/officeart/2005/8/layout/orgChart1"/>
    <dgm:cxn modelId="{BC255241-9D45-41FC-BB3A-976E8C90E304}" type="presParOf" srcId="{0F0E82EE-131F-4FCF-AAC5-2619598E3C0D}" destId="{D6DBB4C2-A5A6-4B4E-B1B7-436DDA8412EF}" srcOrd="0" destOrd="0" presId="urn:microsoft.com/office/officeart/2005/8/layout/orgChart1"/>
    <dgm:cxn modelId="{1407A408-93C9-4721-84C8-153054C2A59A}" type="presParOf" srcId="{0F0E82EE-131F-4FCF-AAC5-2619598E3C0D}" destId="{FD28C7D2-CB10-4A03-AAEC-36E6F4C80952}" srcOrd="1" destOrd="0" presId="urn:microsoft.com/office/officeart/2005/8/layout/orgChart1"/>
    <dgm:cxn modelId="{595282F4-A5B8-4AF8-B96D-4D7CF9D8BDD2}" type="presParOf" srcId="{39F45C3B-0615-4736-BE9C-D42728561983}" destId="{A63360C5-3E42-4DEF-89E2-704C1CECCEA2}" srcOrd="1" destOrd="0" presId="urn:microsoft.com/office/officeart/2005/8/layout/orgChart1"/>
    <dgm:cxn modelId="{350654AC-4634-4528-8582-CFBD2AC5281D}" type="presParOf" srcId="{39F45C3B-0615-4736-BE9C-D42728561983}" destId="{BEFC5738-E4E0-4CCE-83CA-589EEA6DEB02}" srcOrd="2" destOrd="0" presId="urn:microsoft.com/office/officeart/2005/8/layout/orgChart1"/>
    <dgm:cxn modelId="{FCB8FF93-5D91-4B22-BAFD-2E7E8FD62FA9}" type="presParOf" srcId="{F35AEBBF-EA84-4B5F-A275-C45C0220013B}" destId="{2ABE1FB5-721F-4F04-86FA-98474F5D03C9}" srcOrd="2" destOrd="0" presId="urn:microsoft.com/office/officeart/2005/8/layout/orgChart1"/>
    <dgm:cxn modelId="{E60AB506-BF19-48D8-B91D-8A63BE61290A}" type="presParOf" srcId="{F35AEBBF-EA84-4B5F-A275-C45C0220013B}" destId="{63E9E4E3-1E03-40F8-8BB3-99DBFB1BBB2E}" srcOrd="3" destOrd="0" presId="urn:microsoft.com/office/officeart/2005/8/layout/orgChart1"/>
    <dgm:cxn modelId="{D900BE58-C24C-4A14-8287-451955415DC7}" type="presParOf" srcId="{63E9E4E3-1E03-40F8-8BB3-99DBFB1BBB2E}" destId="{D84FF950-CE2A-4590-B9E0-9D05AFBD3BE0}" srcOrd="0" destOrd="0" presId="urn:microsoft.com/office/officeart/2005/8/layout/orgChart1"/>
    <dgm:cxn modelId="{C4EF9FAE-0045-4743-97D0-7550601F2454}" type="presParOf" srcId="{D84FF950-CE2A-4590-B9E0-9D05AFBD3BE0}" destId="{A6F5E792-9CF6-448D-8A7E-A8E957FAE159}" srcOrd="0" destOrd="0" presId="urn:microsoft.com/office/officeart/2005/8/layout/orgChart1"/>
    <dgm:cxn modelId="{FF7B479B-284E-4D0B-B3CE-B0C624E1C132}" type="presParOf" srcId="{D84FF950-CE2A-4590-B9E0-9D05AFBD3BE0}" destId="{25104E32-EA91-4488-BA21-0CC9C21E9D08}" srcOrd="1" destOrd="0" presId="urn:microsoft.com/office/officeart/2005/8/layout/orgChart1"/>
    <dgm:cxn modelId="{13B0B243-EA8F-471C-9CF9-3DDB91F2D8BD}" type="presParOf" srcId="{63E9E4E3-1E03-40F8-8BB3-99DBFB1BBB2E}" destId="{071FF7A4-85AD-45EE-9426-02E5392535BD}" srcOrd="1" destOrd="0" presId="urn:microsoft.com/office/officeart/2005/8/layout/orgChart1"/>
    <dgm:cxn modelId="{3476D2FE-9A42-4AFE-8A63-9782150F74F1}" type="presParOf" srcId="{63E9E4E3-1E03-40F8-8BB3-99DBFB1BBB2E}" destId="{DCCAA1DF-5A43-4DF0-A110-5EB371782F99}" srcOrd="2" destOrd="0" presId="urn:microsoft.com/office/officeart/2005/8/layout/orgChart1"/>
    <dgm:cxn modelId="{D555954B-A1CA-4987-9D3D-3DAE0D732EF2}" type="presParOf" srcId="{F35AEBBF-EA84-4B5F-A275-C45C0220013B}" destId="{B15306A7-9BBC-45FB-AE71-EBFA64B32039}" srcOrd="4" destOrd="0" presId="urn:microsoft.com/office/officeart/2005/8/layout/orgChart1"/>
    <dgm:cxn modelId="{F1CF0DFF-DC9D-4C73-8DE0-6B31FDB1C222}" type="presParOf" srcId="{F35AEBBF-EA84-4B5F-A275-C45C0220013B}" destId="{E1B7DE42-D57E-40B1-B752-24C78877E1E2}" srcOrd="5" destOrd="0" presId="urn:microsoft.com/office/officeart/2005/8/layout/orgChart1"/>
    <dgm:cxn modelId="{875CE040-C7A0-4610-92F2-C636A3B2B3B5}" type="presParOf" srcId="{E1B7DE42-D57E-40B1-B752-24C78877E1E2}" destId="{52F9A7BF-4B2E-4935-B8C2-DBB5D9EB1ACC}" srcOrd="0" destOrd="0" presId="urn:microsoft.com/office/officeart/2005/8/layout/orgChart1"/>
    <dgm:cxn modelId="{4F614F75-7B84-48D5-9C24-29D1EE37B71E}" type="presParOf" srcId="{52F9A7BF-4B2E-4935-B8C2-DBB5D9EB1ACC}" destId="{3AAFE0FC-E369-4653-A6B7-3241929D6E48}" srcOrd="0" destOrd="0" presId="urn:microsoft.com/office/officeart/2005/8/layout/orgChart1"/>
    <dgm:cxn modelId="{ED3697AC-A66B-4ACA-9A6E-8C63CE480E32}" type="presParOf" srcId="{52F9A7BF-4B2E-4935-B8C2-DBB5D9EB1ACC}" destId="{48A63D2E-AF92-4679-9CAE-FAD46E3BC192}" srcOrd="1" destOrd="0" presId="urn:microsoft.com/office/officeart/2005/8/layout/orgChart1"/>
    <dgm:cxn modelId="{BB9A5D38-E273-43B7-9C32-E24FAB97EC1B}" type="presParOf" srcId="{E1B7DE42-D57E-40B1-B752-24C78877E1E2}" destId="{AA2F6A4F-6BD7-4DD2-8B97-6D7455F1236B}" srcOrd="1" destOrd="0" presId="urn:microsoft.com/office/officeart/2005/8/layout/orgChart1"/>
    <dgm:cxn modelId="{FA28A91D-14C4-474F-A4E1-F0D2E5974F4F}" type="presParOf" srcId="{E1B7DE42-D57E-40B1-B752-24C78877E1E2}" destId="{299BD664-373C-468F-B81D-E5A1FD61F097}" srcOrd="2" destOrd="0" presId="urn:microsoft.com/office/officeart/2005/8/layout/orgChart1"/>
    <dgm:cxn modelId="{31C68D48-C3F7-4F5A-B5E5-1371C60809AF}" type="presParOf" srcId="{FF546AEC-42B1-4BF7-BD87-614175CCF596}" destId="{827F63CE-F46F-4D85-B7D9-6277C9E07EB1}" srcOrd="2" destOrd="0" presId="urn:microsoft.com/office/officeart/2005/8/layout/orgChart1"/>
    <dgm:cxn modelId="{5AF8F210-1D86-44E0-8C16-62E53937BCCF}" type="presParOf" srcId="{516F0C57-22EE-4EE8-A0E1-86452519A8E7}" destId="{4DD82B2B-C851-4D38-B76E-AE52D3C1901D}" srcOrd="6" destOrd="0" presId="urn:microsoft.com/office/officeart/2005/8/layout/orgChart1"/>
    <dgm:cxn modelId="{7D23D897-162B-42C4-A9E3-F0E214A27EE0}" type="presParOf" srcId="{516F0C57-22EE-4EE8-A0E1-86452519A8E7}" destId="{5604C45B-AA15-4D29-A4BC-FCB0327AF5EE}" srcOrd="7" destOrd="0" presId="urn:microsoft.com/office/officeart/2005/8/layout/orgChart1"/>
    <dgm:cxn modelId="{3B413F32-646D-4126-B96A-C3E22CAAF187}" type="presParOf" srcId="{5604C45B-AA15-4D29-A4BC-FCB0327AF5EE}" destId="{92D650B9-6AEC-4829-871F-135607448376}" srcOrd="0" destOrd="0" presId="urn:microsoft.com/office/officeart/2005/8/layout/orgChart1"/>
    <dgm:cxn modelId="{529BEAC9-C608-46C3-BC1F-04061630EA93}" type="presParOf" srcId="{92D650B9-6AEC-4829-871F-135607448376}" destId="{228A09F3-FF52-4EF4-B18D-A6F45F274C8B}" srcOrd="0" destOrd="0" presId="urn:microsoft.com/office/officeart/2005/8/layout/orgChart1"/>
    <dgm:cxn modelId="{B9979AA9-F211-4218-9BB3-01825927BFA0}" type="presParOf" srcId="{92D650B9-6AEC-4829-871F-135607448376}" destId="{B4E6BB28-967E-48AE-911F-07539ABB61D6}" srcOrd="1" destOrd="0" presId="urn:microsoft.com/office/officeart/2005/8/layout/orgChart1"/>
    <dgm:cxn modelId="{2E5E55E5-A7E9-4FA8-8E08-5CEE46BE8EBA}" type="presParOf" srcId="{5604C45B-AA15-4D29-A4BC-FCB0327AF5EE}" destId="{43956E34-F862-4552-AB25-F3E9586168CC}" srcOrd="1" destOrd="0" presId="urn:microsoft.com/office/officeart/2005/8/layout/orgChart1"/>
    <dgm:cxn modelId="{DED5C40B-64D6-4C89-9EA3-A5E0AF335C4D}" type="presParOf" srcId="{43956E34-F862-4552-AB25-F3E9586168CC}" destId="{9D36643D-8029-4D9E-99FE-DEC7B533C4F2}" srcOrd="0" destOrd="0" presId="urn:microsoft.com/office/officeart/2005/8/layout/orgChart1"/>
    <dgm:cxn modelId="{09E21B64-FCD9-4D31-A8B7-17D81A1794F9}" type="presParOf" srcId="{43956E34-F862-4552-AB25-F3E9586168CC}" destId="{68D7C675-9EB3-4B1F-88A9-DBB0C3796375}" srcOrd="1" destOrd="0" presId="urn:microsoft.com/office/officeart/2005/8/layout/orgChart1"/>
    <dgm:cxn modelId="{A1E54317-4E5E-4804-A919-2BD802BDBD9C}" type="presParOf" srcId="{68D7C675-9EB3-4B1F-88A9-DBB0C3796375}" destId="{F62D9843-048E-4199-87FB-F5AA24DB8EF9}" srcOrd="0" destOrd="0" presId="urn:microsoft.com/office/officeart/2005/8/layout/orgChart1"/>
    <dgm:cxn modelId="{237D6636-8F8E-48C5-8AEA-D0A780828C53}" type="presParOf" srcId="{F62D9843-048E-4199-87FB-F5AA24DB8EF9}" destId="{61795943-E498-419B-B237-50384AEADFD7}" srcOrd="0" destOrd="0" presId="urn:microsoft.com/office/officeart/2005/8/layout/orgChart1"/>
    <dgm:cxn modelId="{EF80B3E7-475B-49F7-8356-00A94B6EBC73}" type="presParOf" srcId="{F62D9843-048E-4199-87FB-F5AA24DB8EF9}" destId="{DF6D2FA6-98DB-4800-BC6C-CD9F363CEA30}" srcOrd="1" destOrd="0" presId="urn:microsoft.com/office/officeart/2005/8/layout/orgChart1"/>
    <dgm:cxn modelId="{404009D4-DAA1-495A-B882-A1C5F71355A4}" type="presParOf" srcId="{68D7C675-9EB3-4B1F-88A9-DBB0C3796375}" destId="{27778218-7A28-4025-B2C5-FCBEC8B58CE5}" srcOrd="1" destOrd="0" presId="urn:microsoft.com/office/officeart/2005/8/layout/orgChart1"/>
    <dgm:cxn modelId="{708C4A47-5DE4-4606-9C45-5788FE675410}" type="presParOf" srcId="{68D7C675-9EB3-4B1F-88A9-DBB0C3796375}" destId="{3E216618-5658-41F7-93CF-E2D8ABC3719D}" srcOrd="2" destOrd="0" presId="urn:microsoft.com/office/officeart/2005/8/layout/orgChart1"/>
    <dgm:cxn modelId="{9F753655-90E4-489F-A7EA-BBE32A1D1E4F}" type="presParOf" srcId="{43956E34-F862-4552-AB25-F3E9586168CC}" destId="{F2B9353C-4FA9-47BA-8AA9-CFB1178CCC3F}" srcOrd="2" destOrd="0" presId="urn:microsoft.com/office/officeart/2005/8/layout/orgChart1"/>
    <dgm:cxn modelId="{56DAFC84-A889-4C1A-B006-6E9D13E76EEF}" type="presParOf" srcId="{43956E34-F862-4552-AB25-F3E9586168CC}" destId="{23F2F215-A758-47A1-8960-159C28F706CD}" srcOrd="3" destOrd="0" presId="urn:microsoft.com/office/officeart/2005/8/layout/orgChart1"/>
    <dgm:cxn modelId="{6D7BE65E-D364-4A75-A05A-2997711445BD}" type="presParOf" srcId="{23F2F215-A758-47A1-8960-159C28F706CD}" destId="{F3A81B4B-70F5-4440-B72B-0A384A5200F5}" srcOrd="0" destOrd="0" presId="urn:microsoft.com/office/officeart/2005/8/layout/orgChart1"/>
    <dgm:cxn modelId="{F3C54808-9F12-4ECF-8865-C73E87A86BD9}" type="presParOf" srcId="{F3A81B4B-70F5-4440-B72B-0A384A5200F5}" destId="{9B6A4B0D-573F-4D7C-A318-7C00FBAE9E95}" srcOrd="0" destOrd="0" presId="urn:microsoft.com/office/officeart/2005/8/layout/orgChart1"/>
    <dgm:cxn modelId="{4611D1B4-A0F9-494F-A9A7-52DB6CEC9ECB}" type="presParOf" srcId="{F3A81B4B-70F5-4440-B72B-0A384A5200F5}" destId="{851E1E1E-6546-47D8-9C06-7AD81B43C40E}" srcOrd="1" destOrd="0" presId="urn:microsoft.com/office/officeart/2005/8/layout/orgChart1"/>
    <dgm:cxn modelId="{B23058EA-B211-43EE-812C-FCC92AAB31FB}" type="presParOf" srcId="{23F2F215-A758-47A1-8960-159C28F706CD}" destId="{03A2664F-5745-4342-9716-16333E6CE7A4}" srcOrd="1" destOrd="0" presId="urn:microsoft.com/office/officeart/2005/8/layout/orgChart1"/>
    <dgm:cxn modelId="{3779B5BF-24D9-4012-B263-C1AE1BA001C6}" type="presParOf" srcId="{23F2F215-A758-47A1-8960-159C28F706CD}" destId="{4FA748BA-0299-4614-B1E7-82B52C548049}" srcOrd="2" destOrd="0" presId="urn:microsoft.com/office/officeart/2005/8/layout/orgChart1"/>
    <dgm:cxn modelId="{DC4806BF-C815-440A-8FF9-298C6D461AE9}" type="presParOf" srcId="{43956E34-F862-4552-AB25-F3E9586168CC}" destId="{DD604C2C-5B37-46BE-8861-9B08DAC5B51A}" srcOrd="4" destOrd="0" presId="urn:microsoft.com/office/officeart/2005/8/layout/orgChart1"/>
    <dgm:cxn modelId="{AAEC7C87-9E2D-4642-89C8-442A05A596A0}" type="presParOf" srcId="{43956E34-F862-4552-AB25-F3E9586168CC}" destId="{B9545E37-E28A-4B98-A69A-3FACA78DC12D}" srcOrd="5" destOrd="0" presId="urn:microsoft.com/office/officeart/2005/8/layout/orgChart1"/>
    <dgm:cxn modelId="{AE201044-66E4-43CA-A9B0-D1BFCB97C4B0}" type="presParOf" srcId="{B9545E37-E28A-4B98-A69A-3FACA78DC12D}" destId="{3E2AEBD5-F788-4A7F-9E2C-B513A0173C82}" srcOrd="0" destOrd="0" presId="urn:microsoft.com/office/officeart/2005/8/layout/orgChart1"/>
    <dgm:cxn modelId="{12CF8420-F3A1-42A9-8872-56AD2F6F06D9}" type="presParOf" srcId="{3E2AEBD5-F788-4A7F-9E2C-B513A0173C82}" destId="{77162AE4-568E-49ED-84FB-C4EAA1AF744F}" srcOrd="0" destOrd="0" presId="urn:microsoft.com/office/officeart/2005/8/layout/orgChart1"/>
    <dgm:cxn modelId="{E191787C-E255-4431-8DD9-2977AEBCAC96}" type="presParOf" srcId="{3E2AEBD5-F788-4A7F-9E2C-B513A0173C82}" destId="{495ABD39-2A44-478E-B3D7-9F564AF6119F}" srcOrd="1" destOrd="0" presId="urn:microsoft.com/office/officeart/2005/8/layout/orgChart1"/>
    <dgm:cxn modelId="{24AB3F2B-FE13-41D8-ACEA-5A56D742B055}" type="presParOf" srcId="{B9545E37-E28A-4B98-A69A-3FACA78DC12D}" destId="{BAFA8D42-1191-4D34-B9FC-8EA0AE92120B}" srcOrd="1" destOrd="0" presId="urn:microsoft.com/office/officeart/2005/8/layout/orgChart1"/>
    <dgm:cxn modelId="{2EAF140C-2EF1-4E86-9223-4A8A87B1907C}" type="presParOf" srcId="{B9545E37-E28A-4B98-A69A-3FACA78DC12D}" destId="{7111CF52-EAC9-4856-8F11-CFB3EC621435}" srcOrd="2" destOrd="0" presId="urn:microsoft.com/office/officeart/2005/8/layout/orgChart1"/>
    <dgm:cxn modelId="{8335BCBB-0247-4B11-8045-4BDDA026D689}" type="presParOf" srcId="{5604C45B-AA15-4D29-A4BC-FCB0327AF5EE}" destId="{5CEFE780-D509-4A0B-B253-5E5662F886E4}" srcOrd="2" destOrd="0" presId="urn:microsoft.com/office/officeart/2005/8/layout/orgChart1"/>
    <dgm:cxn modelId="{6B31ED74-5A39-4E40-8707-5361B8F2D7D6}" type="presParOf" srcId="{516F0C57-22EE-4EE8-A0E1-86452519A8E7}" destId="{D57E05D4-4B15-4EBD-A8FD-318C9136794A}" srcOrd="8" destOrd="0" presId="urn:microsoft.com/office/officeart/2005/8/layout/orgChart1"/>
    <dgm:cxn modelId="{DDEA7D09-463D-4D79-A369-554F32843C00}" type="presParOf" srcId="{516F0C57-22EE-4EE8-A0E1-86452519A8E7}" destId="{4D3EE14E-1F5F-4195-B6F8-F96D162B4DF4}" srcOrd="9" destOrd="0" presId="urn:microsoft.com/office/officeart/2005/8/layout/orgChart1"/>
    <dgm:cxn modelId="{D5B53B97-D270-44F9-B1DF-19AFC1265F10}" type="presParOf" srcId="{4D3EE14E-1F5F-4195-B6F8-F96D162B4DF4}" destId="{21ED1136-4B25-4FFC-BA16-F18023F029D8}" srcOrd="0" destOrd="0" presId="urn:microsoft.com/office/officeart/2005/8/layout/orgChart1"/>
    <dgm:cxn modelId="{E9816B37-F6E0-4723-90F1-9689CF6CC1A6}" type="presParOf" srcId="{21ED1136-4B25-4FFC-BA16-F18023F029D8}" destId="{4E11981B-0294-404E-91D1-F22C01A4BBB7}" srcOrd="0" destOrd="0" presId="urn:microsoft.com/office/officeart/2005/8/layout/orgChart1"/>
    <dgm:cxn modelId="{AE453A7D-D115-4731-9A12-C03CF649EA59}" type="presParOf" srcId="{21ED1136-4B25-4FFC-BA16-F18023F029D8}" destId="{EA831C8A-7189-4119-B48C-212E16E093C4}" srcOrd="1" destOrd="0" presId="urn:microsoft.com/office/officeart/2005/8/layout/orgChart1"/>
    <dgm:cxn modelId="{16E7FA78-045A-47DA-A58E-E371E8BFC5CF}" type="presParOf" srcId="{4D3EE14E-1F5F-4195-B6F8-F96D162B4DF4}" destId="{0E7F2EBD-D12B-4F45-AE14-23D66405150C}" srcOrd="1" destOrd="0" presId="urn:microsoft.com/office/officeart/2005/8/layout/orgChart1"/>
    <dgm:cxn modelId="{141DA014-B652-4434-9416-F2D2F4840CB9}" type="presParOf" srcId="{4D3EE14E-1F5F-4195-B6F8-F96D162B4DF4}" destId="{55E3350D-E3CB-403A-B046-D4F21260D200}" srcOrd="2" destOrd="0" presId="urn:microsoft.com/office/officeart/2005/8/layout/orgChart1"/>
    <dgm:cxn modelId="{62884707-AE0F-4AF8-A057-477F8F117B5A}" type="presParOf" srcId="{516F0C57-22EE-4EE8-A0E1-86452519A8E7}" destId="{8C665695-4B4D-4317-92C6-77AFEC70BACE}" srcOrd="10" destOrd="0" presId="urn:microsoft.com/office/officeart/2005/8/layout/orgChart1"/>
    <dgm:cxn modelId="{DCC06DD7-66D7-4A20-95CD-D2C144298559}" type="presParOf" srcId="{516F0C57-22EE-4EE8-A0E1-86452519A8E7}" destId="{B36BF898-C562-42C4-838B-57392B6F2EA7}" srcOrd="11" destOrd="0" presId="urn:microsoft.com/office/officeart/2005/8/layout/orgChart1"/>
    <dgm:cxn modelId="{F5B6B602-7E6F-4FCE-977C-ADADCB349ED6}" type="presParOf" srcId="{B36BF898-C562-42C4-838B-57392B6F2EA7}" destId="{3A7745F3-8F39-4484-8CAC-6DBECB353041}" srcOrd="0" destOrd="0" presId="urn:microsoft.com/office/officeart/2005/8/layout/orgChart1"/>
    <dgm:cxn modelId="{CF8130F3-BE0F-47F1-9FB7-83DF3B0688D4}" type="presParOf" srcId="{3A7745F3-8F39-4484-8CAC-6DBECB353041}" destId="{1998B930-E878-4D1F-959D-0B2F639AE59E}" srcOrd="0" destOrd="0" presId="urn:microsoft.com/office/officeart/2005/8/layout/orgChart1"/>
    <dgm:cxn modelId="{0DA6EFFE-2442-415A-8E37-F8739260E8E9}" type="presParOf" srcId="{3A7745F3-8F39-4484-8CAC-6DBECB353041}" destId="{FCE183B7-7394-470D-B5ED-C85F4DEB5C12}" srcOrd="1" destOrd="0" presId="urn:microsoft.com/office/officeart/2005/8/layout/orgChart1"/>
    <dgm:cxn modelId="{EA55BDB7-D65B-4F8A-9D53-99495822CDB0}" type="presParOf" srcId="{B36BF898-C562-42C4-838B-57392B6F2EA7}" destId="{4C2FCD22-6FFE-48A3-ADA2-AFEBC5C007FD}" srcOrd="1" destOrd="0" presId="urn:microsoft.com/office/officeart/2005/8/layout/orgChart1"/>
    <dgm:cxn modelId="{FD297BF4-14A8-4F71-8F65-A8F9A8865712}" type="presParOf" srcId="{4C2FCD22-6FFE-48A3-ADA2-AFEBC5C007FD}" destId="{A4B386B9-C128-44B5-8649-82720087C75B}" srcOrd="0" destOrd="0" presId="urn:microsoft.com/office/officeart/2005/8/layout/orgChart1"/>
    <dgm:cxn modelId="{486D6BAC-A231-45FA-A02C-5271E616E397}" type="presParOf" srcId="{4C2FCD22-6FFE-48A3-ADA2-AFEBC5C007FD}" destId="{2BB05F33-7DAA-4120-8576-60FA7AFCB175}" srcOrd="1" destOrd="0" presId="urn:microsoft.com/office/officeart/2005/8/layout/orgChart1"/>
    <dgm:cxn modelId="{08580FCA-9443-4B91-8F74-919F86DD1558}" type="presParOf" srcId="{2BB05F33-7DAA-4120-8576-60FA7AFCB175}" destId="{CA3A0F14-71B8-43FA-9EFB-3B815AF195DB}" srcOrd="0" destOrd="0" presId="urn:microsoft.com/office/officeart/2005/8/layout/orgChart1"/>
    <dgm:cxn modelId="{0F78A271-45D2-4E17-B7CB-1E615FFAEC56}" type="presParOf" srcId="{CA3A0F14-71B8-43FA-9EFB-3B815AF195DB}" destId="{9C243DC9-E3AC-43EC-BFAC-833DEF847D11}" srcOrd="0" destOrd="0" presId="urn:microsoft.com/office/officeart/2005/8/layout/orgChart1"/>
    <dgm:cxn modelId="{0BE9F63F-3AAC-40B3-B430-3895CA2C6DC6}" type="presParOf" srcId="{CA3A0F14-71B8-43FA-9EFB-3B815AF195DB}" destId="{136E0018-C16F-408C-AF7E-0B1FA021BA0C}" srcOrd="1" destOrd="0" presId="urn:microsoft.com/office/officeart/2005/8/layout/orgChart1"/>
    <dgm:cxn modelId="{2BE39843-F536-45D7-AB94-64F53C407157}" type="presParOf" srcId="{2BB05F33-7DAA-4120-8576-60FA7AFCB175}" destId="{4EBE23FA-C613-481F-A83E-FC06A78FA9B6}" srcOrd="1" destOrd="0" presId="urn:microsoft.com/office/officeart/2005/8/layout/orgChart1"/>
    <dgm:cxn modelId="{900BFA17-E319-4B3F-9F8C-E66E6DFF33B0}" type="presParOf" srcId="{2BB05F33-7DAA-4120-8576-60FA7AFCB175}" destId="{1DBF3836-C2E4-4C16-AC98-F3FDA9D23350}" srcOrd="2" destOrd="0" presId="urn:microsoft.com/office/officeart/2005/8/layout/orgChart1"/>
    <dgm:cxn modelId="{74784DA3-337B-41CF-AC72-2EEFE5AF6D5F}" type="presParOf" srcId="{4C2FCD22-6FFE-48A3-ADA2-AFEBC5C007FD}" destId="{EEF623B3-C10E-4C52-8933-06192660FDA7}" srcOrd="2" destOrd="0" presId="urn:microsoft.com/office/officeart/2005/8/layout/orgChart1"/>
    <dgm:cxn modelId="{C18E4C38-108B-4C8B-BA8B-02062B5C6691}" type="presParOf" srcId="{4C2FCD22-6FFE-48A3-ADA2-AFEBC5C007FD}" destId="{BE6DE623-FBD0-404E-9839-C07C766DBA41}" srcOrd="3" destOrd="0" presId="urn:microsoft.com/office/officeart/2005/8/layout/orgChart1"/>
    <dgm:cxn modelId="{7C1DBD44-43BD-4841-B514-DF4B15004DEA}" type="presParOf" srcId="{BE6DE623-FBD0-404E-9839-C07C766DBA41}" destId="{4E5DC9E1-5CD0-4CD4-BE10-9322FC289557}" srcOrd="0" destOrd="0" presId="urn:microsoft.com/office/officeart/2005/8/layout/orgChart1"/>
    <dgm:cxn modelId="{14D9A316-CEE0-4DDD-BBAD-CF41F92B6FAB}" type="presParOf" srcId="{4E5DC9E1-5CD0-4CD4-BE10-9322FC289557}" destId="{7B9CCD5D-B6F1-4F7D-B15C-9CD30E7FAF9D}" srcOrd="0" destOrd="0" presId="urn:microsoft.com/office/officeart/2005/8/layout/orgChart1"/>
    <dgm:cxn modelId="{BC758035-0789-488F-B735-28109E3A8604}" type="presParOf" srcId="{4E5DC9E1-5CD0-4CD4-BE10-9322FC289557}" destId="{8FCB6637-BC0E-4CB4-A0CE-965E3E1A6115}" srcOrd="1" destOrd="0" presId="urn:microsoft.com/office/officeart/2005/8/layout/orgChart1"/>
    <dgm:cxn modelId="{FC8810E1-F1F1-4BDD-93FA-C0F720A72CE6}" type="presParOf" srcId="{BE6DE623-FBD0-404E-9839-C07C766DBA41}" destId="{2BAF23D7-C726-49CC-90C1-2ABF49C526F0}" srcOrd="1" destOrd="0" presId="urn:microsoft.com/office/officeart/2005/8/layout/orgChart1"/>
    <dgm:cxn modelId="{728EB406-9E9F-472E-B08D-A16DD1AF5BB4}" type="presParOf" srcId="{BE6DE623-FBD0-404E-9839-C07C766DBA41}" destId="{A9E218F8-AECA-48F7-A6EF-D229D46A6400}" srcOrd="2" destOrd="0" presId="urn:microsoft.com/office/officeart/2005/8/layout/orgChart1"/>
    <dgm:cxn modelId="{93E0451D-3001-417C-BFD1-C91FF13F20BB}" type="presParOf" srcId="{B36BF898-C562-42C4-838B-57392B6F2EA7}" destId="{B3B3275F-8F7E-4669-81C7-DF2F657EDB95}" srcOrd="2" destOrd="0" presId="urn:microsoft.com/office/officeart/2005/8/layout/orgChart1"/>
    <dgm:cxn modelId="{48A81E02-5888-4BD2-AD6B-24272F0316A2}" type="presParOf" srcId="{516F0C57-22EE-4EE8-A0E1-86452519A8E7}" destId="{5EF10254-BAAB-4945-91EB-CEC68762CDD9}" srcOrd="12" destOrd="0" presId="urn:microsoft.com/office/officeart/2005/8/layout/orgChart1"/>
    <dgm:cxn modelId="{FDECCFC9-12E8-4E1C-BF50-0BB93CD1DE06}" type="presParOf" srcId="{516F0C57-22EE-4EE8-A0E1-86452519A8E7}" destId="{3700AF08-C778-4958-9B84-AFA71229A513}" srcOrd="13" destOrd="0" presId="urn:microsoft.com/office/officeart/2005/8/layout/orgChart1"/>
    <dgm:cxn modelId="{17CB4EF6-33ED-48C0-8EC7-072150D4CB47}" type="presParOf" srcId="{3700AF08-C778-4958-9B84-AFA71229A513}" destId="{0B5A2944-9542-4B37-BADE-00FD57B1C849}" srcOrd="0" destOrd="0" presId="urn:microsoft.com/office/officeart/2005/8/layout/orgChart1"/>
    <dgm:cxn modelId="{718260D8-CAA8-4956-9B1A-53D9A1F69921}" type="presParOf" srcId="{0B5A2944-9542-4B37-BADE-00FD57B1C849}" destId="{BA398832-18FB-456C-AAAD-5A5A2F1847E3}" srcOrd="0" destOrd="0" presId="urn:microsoft.com/office/officeart/2005/8/layout/orgChart1"/>
    <dgm:cxn modelId="{BFB5BDFA-7EE5-40BB-B344-94038608C6E4}" type="presParOf" srcId="{0B5A2944-9542-4B37-BADE-00FD57B1C849}" destId="{623BA7B7-E982-4DD8-9767-E9BFD87A2298}" srcOrd="1" destOrd="0" presId="urn:microsoft.com/office/officeart/2005/8/layout/orgChart1"/>
    <dgm:cxn modelId="{FA383D28-1CCE-4AA3-99D4-C0138F28E004}" type="presParOf" srcId="{3700AF08-C778-4958-9B84-AFA71229A513}" destId="{A474A5BF-7E5F-4F4C-86F2-1526D1FBBB5D}" srcOrd="1" destOrd="0" presId="urn:microsoft.com/office/officeart/2005/8/layout/orgChart1"/>
    <dgm:cxn modelId="{AB561495-DA8F-4369-9162-492F70EB0664}" type="presParOf" srcId="{3700AF08-C778-4958-9B84-AFA71229A513}" destId="{B8778AF6-F0FF-422C-AFD1-BB7C18C0A926}" srcOrd="2" destOrd="0" presId="urn:microsoft.com/office/officeart/2005/8/layout/orgChart1"/>
    <dgm:cxn modelId="{5A5CCB07-C31B-49B2-97C3-93223B842C85}" type="presParOf" srcId="{516F0C57-22EE-4EE8-A0E1-86452519A8E7}" destId="{59B5995A-D6D1-4CCB-9737-4B89BCEE56D0}" srcOrd="14" destOrd="0" presId="urn:microsoft.com/office/officeart/2005/8/layout/orgChart1"/>
    <dgm:cxn modelId="{FDE62CC4-54E2-49E7-97DF-DEF4841139C2}" type="presParOf" srcId="{516F0C57-22EE-4EE8-A0E1-86452519A8E7}" destId="{8DFB675F-DF6B-45FE-8757-0C19428EFCD9}" srcOrd="15" destOrd="0" presId="urn:microsoft.com/office/officeart/2005/8/layout/orgChart1"/>
    <dgm:cxn modelId="{DB3AC88F-230E-4CB1-A54E-1CFF1B03DCD4}" type="presParOf" srcId="{8DFB675F-DF6B-45FE-8757-0C19428EFCD9}" destId="{73ED3F00-4BA5-42D0-A2D5-3BC78B1BC695}" srcOrd="0" destOrd="0" presId="urn:microsoft.com/office/officeart/2005/8/layout/orgChart1"/>
    <dgm:cxn modelId="{E5802DCC-642E-40CC-A774-8AF70ABFAAED}" type="presParOf" srcId="{73ED3F00-4BA5-42D0-A2D5-3BC78B1BC695}" destId="{40F4FC04-870B-4731-9053-60F1219B7219}" srcOrd="0" destOrd="0" presId="urn:microsoft.com/office/officeart/2005/8/layout/orgChart1"/>
    <dgm:cxn modelId="{94AFEEE1-DFAE-49BC-AA48-8E1628E190E6}" type="presParOf" srcId="{73ED3F00-4BA5-42D0-A2D5-3BC78B1BC695}" destId="{DC870503-1AFC-4CE1-9429-5AFF7E74BD05}" srcOrd="1" destOrd="0" presId="urn:microsoft.com/office/officeart/2005/8/layout/orgChart1"/>
    <dgm:cxn modelId="{0EF24781-71A9-4BF2-BE6B-98C9FC0C6E37}" type="presParOf" srcId="{8DFB675F-DF6B-45FE-8757-0C19428EFCD9}" destId="{79D589A0-ED0C-4283-9E36-6161770EA709}" srcOrd="1" destOrd="0" presId="urn:microsoft.com/office/officeart/2005/8/layout/orgChart1"/>
    <dgm:cxn modelId="{FCA4EAE8-9778-40C5-A8BC-2EE9523EC92E}" type="presParOf" srcId="{8DFB675F-DF6B-45FE-8757-0C19428EFCD9}" destId="{00A93219-37A2-43CC-8AE3-F15145BCA7B4}" srcOrd="2" destOrd="0" presId="urn:microsoft.com/office/officeart/2005/8/layout/orgChart1"/>
    <dgm:cxn modelId="{59B93045-74E4-4117-A680-DCFA90D2A795}" type="presParOf" srcId="{EC05C0CC-12DE-4399-9C8B-CB7D8F5772ED}" destId="{AD21FA41-50E5-4FD9-B361-54A76767999A}" srcOrd="2" destOrd="0" presId="urn:microsoft.com/office/officeart/2005/8/layout/orgChart1"/>
    <dgm:cxn modelId="{4D6FE192-5D7C-4719-B2B5-2B482CD02286}" type="presParOf" srcId="{AD21FA41-50E5-4FD9-B361-54A76767999A}" destId="{1D288CD8-1B00-41E3-B223-E85730A1490D}" srcOrd="0" destOrd="0" presId="urn:microsoft.com/office/officeart/2005/8/layout/orgChart1"/>
    <dgm:cxn modelId="{84DC0B04-F06B-4CE1-9D3D-FD73DB95CC1B}" type="presParOf" srcId="{AD21FA41-50E5-4FD9-B361-54A76767999A}" destId="{4FFF34ED-300D-47FE-ACD6-F62A86B986E6}" srcOrd="1" destOrd="0" presId="urn:microsoft.com/office/officeart/2005/8/layout/orgChart1"/>
    <dgm:cxn modelId="{B7D37521-56FC-4001-9805-168D2430633B}" type="presParOf" srcId="{4FFF34ED-300D-47FE-ACD6-F62A86B986E6}" destId="{0B144D1C-C1D1-4F2F-876D-CA2E8E43E404}" srcOrd="0" destOrd="0" presId="urn:microsoft.com/office/officeart/2005/8/layout/orgChart1"/>
    <dgm:cxn modelId="{61706B9F-1F0F-4786-9EAF-43341015118E}" type="presParOf" srcId="{0B144D1C-C1D1-4F2F-876D-CA2E8E43E404}" destId="{1C766DC7-B975-4BBA-B789-0155B17D5791}" srcOrd="0" destOrd="0" presId="urn:microsoft.com/office/officeart/2005/8/layout/orgChart1"/>
    <dgm:cxn modelId="{B122457B-A492-41CA-A7C6-95B75CA49636}" type="presParOf" srcId="{0B144D1C-C1D1-4F2F-876D-CA2E8E43E404}" destId="{EC35D473-6200-4377-ABFF-13AAD7A352A9}" srcOrd="1" destOrd="0" presId="urn:microsoft.com/office/officeart/2005/8/layout/orgChart1"/>
    <dgm:cxn modelId="{9F614EA6-1BB8-4BDB-BB13-6C77823EF68A}" type="presParOf" srcId="{4FFF34ED-300D-47FE-ACD6-F62A86B986E6}" destId="{0E89C89C-1FC6-417C-9B87-8BA0FA0ABA9D}" srcOrd="1" destOrd="0" presId="urn:microsoft.com/office/officeart/2005/8/layout/orgChart1"/>
    <dgm:cxn modelId="{40F41218-1382-44CE-9300-861267E79F28}" type="presParOf" srcId="{4FFF34ED-300D-47FE-ACD6-F62A86B986E6}" destId="{ADA5D61B-EEDF-4819-AC36-B4633DC201FA}" srcOrd="2" destOrd="0" presId="urn:microsoft.com/office/officeart/2005/8/layout/orgChart1"/>
    <dgm:cxn modelId="{D3FC7EC5-1B2A-4898-95A8-E41B6971A274}" type="presParOf" srcId="{AD21FA41-50E5-4FD9-B361-54A76767999A}" destId="{333DE73C-5CF6-4E0E-B0B6-F6E084AC8E67}" srcOrd="2" destOrd="0" presId="urn:microsoft.com/office/officeart/2005/8/layout/orgChart1"/>
    <dgm:cxn modelId="{257374F5-E33E-48F9-A48D-B706E62FA511}" type="presParOf" srcId="{AD21FA41-50E5-4FD9-B361-54A76767999A}" destId="{510BFAD5-E9BA-4181-8DCB-73EAA25324D9}" srcOrd="3" destOrd="0" presId="urn:microsoft.com/office/officeart/2005/8/layout/orgChart1"/>
    <dgm:cxn modelId="{83FCCBDA-398D-4CB4-9364-3932A0B1A8C8}" type="presParOf" srcId="{510BFAD5-E9BA-4181-8DCB-73EAA25324D9}" destId="{041C7E4A-FFA7-4850-B210-DED0EB8F1633}" srcOrd="0" destOrd="0" presId="urn:microsoft.com/office/officeart/2005/8/layout/orgChart1"/>
    <dgm:cxn modelId="{0067EF14-AD3F-4132-852A-C2530693DF8B}" type="presParOf" srcId="{041C7E4A-FFA7-4850-B210-DED0EB8F1633}" destId="{C4022519-EEA4-440C-BE59-70B321C6D470}" srcOrd="0" destOrd="0" presId="urn:microsoft.com/office/officeart/2005/8/layout/orgChart1"/>
    <dgm:cxn modelId="{454B9875-1921-4CA7-87D8-B7342711F0E9}" type="presParOf" srcId="{041C7E4A-FFA7-4850-B210-DED0EB8F1633}" destId="{9AAC2D4D-CB00-4485-B5E9-C4A87865AD53}" srcOrd="1" destOrd="0" presId="urn:microsoft.com/office/officeart/2005/8/layout/orgChart1"/>
    <dgm:cxn modelId="{D47D3225-4E4F-4486-8AF1-165AEDE63B23}" type="presParOf" srcId="{510BFAD5-E9BA-4181-8DCB-73EAA25324D9}" destId="{713FC523-A93B-425B-B346-565CDDBE1A87}" srcOrd="1" destOrd="0" presId="urn:microsoft.com/office/officeart/2005/8/layout/orgChart1"/>
    <dgm:cxn modelId="{7B38ADD5-A9D3-4A02-94C6-322E300A58D8}" type="presParOf" srcId="{510BFAD5-E9BA-4181-8DCB-73EAA25324D9}" destId="{DB0A85E9-0F9E-4884-8B6E-8B1BEE870386}" srcOrd="2" destOrd="0" presId="urn:microsoft.com/office/officeart/2005/8/layout/orgChart1"/>
    <dgm:cxn modelId="{942314DC-3B08-4842-B22C-EA1C35487091}" type="presParOf" srcId="{AD21FA41-50E5-4FD9-B361-54A76767999A}" destId="{AA646189-1037-42F7-B038-1BF52012E87B}" srcOrd="4" destOrd="0" presId="urn:microsoft.com/office/officeart/2005/8/layout/orgChart1"/>
    <dgm:cxn modelId="{EF81D724-E0E0-4188-B62D-39DD8DDD7D1A}" type="presParOf" srcId="{AD21FA41-50E5-4FD9-B361-54A76767999A}" destId="{4E639784-8702-4E28-92F9-89377A330A19}" srcOrd="5" destOrd="0" presId="urn:microsoft.com/office/officeart/2005/8/layout/orgChart1"/>
    <dgm:cxn modelId="{C5B25880-2E0E-4FB4-923F-A29D33B6E49F}" type="presParOf" srcId="{4E639784-8702-4E28-92F9-89377A330A19}" destId="{F9837C3B-EC26-4642-B7BA-6EF452CE00E6}" srcOrd="0" destOrd="0" presId="urn:microsoft.com/office/officeart/2005/8/layout/orgChart1"/>
    <dgm:cxn modelId="{7148679C-FE04-427A-B6DB-75D45E11D74E}" type="presParOf" srcId="{F9837C3B-EC26-4642-B7BA-6EF452CE00E6}" destId="{45540FC4-322F-476D-A11A-A98EF555D996}" srcOrd="0" destOrd="0" presId="urn:microsoft.com/office/officeart/2005/8/layout/orgChart1"/>
    <dgm:cxn modelId="{5DECDAD6-1AB5-4138-B310-F399E5C89991}" type="presParOf" srcId="{F9837C3B-EC26-4642-B7BA-6EF452CE00E6}" destId="{6C82D375-6326-4CDC-9A38-A80A51DD07C7}" srcOrd="1" destOrd="0" presId="urn:microsoft.com/office/officeart/2005/8/layout/orgChart1"/>
    <dgm:cxn modelId="{0C50422D-562B-4C6D-8602-FE5D044CE039}" type="presParOf" srcId="{4E639784-8702-4E28-92F9-89377A330A19}" destId="{CF76DD4B-EF52-4FE8-93B7-025508840538}" srcOrd="1" destOrd="0" presId="urn:microsoft.com/office/officeart/2005/8/layout/orgChart1"/>
    <dgm:cxn modelId="{1FBD581C-8BD8-4041-A254-1DA98D8C560E}" type="presParOf" srcId="{4E639784-8702-4E28-92F9-89377A330A19}" destId="{8FF99F3E-318C-43FF-9928-4D7718D9319B}" srcOrd="2" destOrd="0" presId="urn:microsoft.com/office/officeart/2005/8/layout/orgChart1"/>
    <dgm:cxn modelId="{55860718-0E5C-4DAE-8BD8-4C67A9E0698F}" type="presParOf" srcId="{AD21FA41-50E5-4FD9-B361-54A76767999A}" destId="{829B74F5-ED9F-482B-8C9E-F2A003197D5A}" srcOrd="6" destOrd="0" presId="urn:microsoft.com/office/officeart/2005/8/layout/orgChart1"/>
    <dgm:cxn modelId="{3AB89520-34DB-4B4B-A91A-3A91D351AB05}" type="presParOf" srcId="{AD21FA41-50E5-4FD9-B361-54A76767999A}" destId="{FD65047E-BED2-4377-8230-37DC25EA9E91}" srcOrd="7" destOrd="0" presId="urn:microsoft.com/office/officeart/2005/8/layout/orgChart1"/>
    <dgm:cxn modelId="{B374A9FB-CD3F-4691-982D-4877010F9020}" type="presParOf" srcId="{FD65047E-BED2-4377-8230-37DC25EA9E91}" destId="{6566D5E7-A915-40B6-A67C-CEA1D4693151}" srcOrd="0" destOrd="0" presId="urn:microsoft.com/office/officeart/2005/8/layout/orgChart1"/>
    <dgm:cxn modelId="{1375C13E-0B80-456D-9477-CDB3DA4CE0B6}" type="presParOf" srcId="{6566D5E7-A915-40B6-A67C-CEA1D4693151}" destId="{4D7E62E8-00A9-4E69-90CF-5E2F396B56B7}" srcOrd="0" destOrd="0" presId="urn:microsoft.com/office/officeart/2005/8/layout/orgChart1"/>
    <dgm:cxn modelId="{C56901FD-BA9D-4055-9809-423B070D07E1}" type="presParOf" srcId="{6566D5E7-A915-40B6-A67C-CEA1D4693151}" destId="{C74FD8B5-A3DB-4A94-AFFF-A63631B11FB2}" srcOrd="1" destOrd="0" presId="urn:microsoft.com/office/officeart/2005/8/layout/orgChart1"/>
    <dgm:cxn modelId="{47F04B28-A3AE-45F1-85B6-21B2EC9F6547}" type="presParOf" srcId="{FD65047E-BED2-4377-8230-37DC25EA9E91}" destId="{EE8B76A7-BF1A-4A06-94EA-80D82578605B}" srcOrd="1" destOrd="0" presId="urn:microsoft.com/office/officeart/2005/8/layout/orgChart1"/>
    <dgm:cxn modelId="{14D86A88-A17D-4A5B-8D92-A3CE2179C7E5}" type="presParOf" srcId="{FD65047E-BED2-4377-8230-37DC25EA9E91}" destId="{B66E25A8-E932-4E52-9B1E-F9C6FFB8F429}" srcOrd="2" destOrd="0" presId="urn:microsoft.com/office/officeart/2005/8/layout/orgChart1"/>
    <dgm:cxn modelId="{AA7D92D8-5C0A-46BA-868D-0D60AC923DF3}" type="presParOf" srcId="{AD21FA41-50E5-4FD9-B361-54A76767999A}" destId="{345D82F2-8575-44DE-A84F-76CD30B00464}" srcOrd="8" destOrd="0" presId="urn:microsoft.com/office/officeart/2005/8/layout/orgChart1"/>
    <dgm:cxn modelId="{3A1F20F7-BB0A-4019-B2AA-692D0751B709}" type="presParOf" srcId="{AD21FA41-50E5-4FD9-B361-54A76767999A}" destId="{B8947E7A-231C-429D-8D4A-425AE42BD0FF}" srcOrd="9" destOrd="0" presId="urn:microsoft.com/office/officeart/2005/8/layout/orgChart1"/>
    <dgm:cxn modelId="{5A37EA99-ADA0-4345-9570-4CF6E59B6BE2}" type="presParOf" srcId="{B8947E7A-231C-429D-8D4A-425AE42BD0FF}" destId="{A61E31A4-7660-47EE-8822-16E9F444212C}" srcOrd="0" destOrd="0" presId="urn:microsoft.com/office/officeart/2005/8/layout/orgChart1"/>
    <dgm:cxn modelId="{BBF9BE3B-FA78-4B28-A81C-A6F79C68CDC3}" type="presParOf" srcId="{A61E31A4-7660-47EE-8822-16E9F444212C}" destId="{DE6A406B-494D-4F0E-84FB-FDB2D15122F6}" srcOrd="0" destOrd="0" presId="urn:microsoft.com/office/officeart/2005/8/layout/orgChart1"/>
    <dgm:cxn modelId="{A0C3806C-D4E8-4978-9A6A-05D097902697}" type="presParOf" srcId="{A61E31A4-7660-47EE-8822-16E9F444212C}" destId="{7EEE901C-26A5-4E1F-B572-AFFCBB3FB4F3}" srcOrd="1" destOrd="0" presId="urn:microsoft.com/office/officeart/2005/8/layout/orgChart1"/>
    <dgm:cxn modelId="{C16522A7-2E62-4CAA-8DEA-C657AE61E0BF}" type="presParOf" srcId="{B8947E7A-231C-429D-8D4A-425AE42BD0FF}" destId="{03A18BBC-3703-469C-848A-D3925E7DF9BC}" srcOrd="1" destOrd="0" presId="urn:microsoft.com/office/officeart/2005/8/layout/orgChart1"/>
    <dgm:cxn modelId="{A2EEF139-DF6F-4FFD-A8F3-C1D2DD607CBB}" type="presParOf" srcId="{B8947E7A-231C-429D-8D4A-425AE42BD0FF}" destId="{17B881C1-5CC7-487F-81E6-AA94052E9A39}" srcOrd="2" destOrd="0" presId="urn:microsoft.com/office/officeart/2005/8/layout/orgChart1"/>
    <dgm:cxn modelId="{6F1D2391-0CAD-44A6-B329-FB022CFC6572}" type="presParOf" srcId="{D06D836A-3A3D-4A8E-A8BC-0447D17DD781}" destId="{C064E05F-DFAA-4235-B1E5-DC089CCB361A}" srcOrd="1" destOrd="0" presId="urn:microsoft.com/office/officeart/2005/8/layout/orgChart1"/>
    <dgm:cxn modelId="{89982219-5DE6-47D4-A67B-91486FAEB23B}" type="presParOf" srcId="{C064E05F-DFAA-4235-B1E5-DC089CCB361A}" destId="{0834C87A-0CBA-43FE-AC59-FC44E17E50C3}" srcOrd="0" destOrd="0" presId="urn:microsoft.com/office/officeart/2005/8/layout/orgChart1"/>
    <dgm:cxn modelId="{724D30E4-A6BF-400E-9D4E-0EF7167DEDA9}" type="presParOf" srcId="{0834C87A-0CBA-43FE-AC59-FC44E17E50C3}" destId="{5CBF3816-E5DA-48BD-B42F-4E9C8CF47C92}" srcOrd="0" destOrd="0" presId="urn:microsoft.com/office/officeart/2005/8/layout/orgChart1"/>
    <dgm:cxn modelId="{8FF87D9A-86DF-426F-B3A9-01311D2EBF27}" type="presParOf" srcId="{0834C87A-0CBA-43FE-AC59-FC44E17E50C3}" destId="{350ABC66-F8E8-46F1-B21E-B5BA3EFE66BF}" srcOrd="1" destOrd="0" presId="urn:microsoft.com/office/officeart/2005/8/layout/orgChart1"/>
    <dgm:cxn modelId="{A5D8EC58-466B-46BA-9BDC-681F3A311EE5}" type="presParOf" srcId="{C064E05F-DFAA-4235-B1E5-DC089CCB361A}" destId="{DFA53DFA-75C2-4A0E-98C1-B719F428DBD5}" srcOrd="1" destOrd="0" presId="urn:microsoft.com/office/officeart/2005/8/layout/orgChart1"/>
    <dgm:cxn modelId="{2822410C-C9D6-4635-961C-5A59B55F46C5}" type="presParOf" srcId="{C064E05F-DFAA-4235-B1E5-DC089CCB361A}" destId="{5845A63E-5500-4A7C-B747-6E163472C0AD}" srcOrd="2" destOrd="0" presId="urn:microsoft.com/office/officeart/2005/8/layout/orgChart1"/>
  </dgm:cxnLst>
  <dgm:bg>
    <a:effectLst>
      <a:outerShdw blurRad="50800" dist="38100" dir="8100000" algn="tr" rotWithShape="0">
        <a:prstClr val="black">
          <a:alpha val="40000"/>
        </a:prstClr>
      </a:outerShdw>
    </a:effectLst>
  </dgm:bg>
  <dgm:whole>
    <a:ln w="15875" cmpd="sng">
      <a:solidFill>
        <a:schemeClr val="accent1">
          <a:lumMod val="75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5D82F2-8575-44DE-A84F-76CD30B00464}">
      <dsp:nvSpPr>
        <dsp:cNvPr id="0" name=""/>
        <dsp:cNvSpPr/>
      </dsp:nvSpPr>
      <dsp:spPr>
        <a:xfrm>
          <a:off x="5331903" y="895014"/>
          <a:ext cx="2093778" cy="12073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7316"/>
              </a:lnTo>
              <a:lnTo>
                <a:pt x="2093778" y="1207316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9B74F5-ED9F-482B-8C9E-F2A003197D5A}">
      <dsp:nvSpPr>
        <dsp:cNvPr id="0" name=""/>
        <dsp:cNvSpPr/>
      </dsp:nvSpPr>
      <dsp:spPr>
        <a:xfrm>
          <a:off x="5331903" y="895014"/>
          <a:ext cx="526207" cy="12201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0109"/>
              </a:lnTo>
              <a:lnTo>
                <a:pt x="526207" y="1220109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646189-1037-42F7-B038-1BF52012E87B}">
      <dsp:nvSpPr>
        <dsp:cNvPr id="0" name=""/>
        <dsp:cNvSpPr/>
      </dsp:nvSpPr>
      <dsp:spPr>
        <a:xfrm>
          <a:off x="4617152" y="895014"/>
          <a:ext cx="714750" cy="1216717"/>
        </a:xfrm>
        <a:custGeom>
          <a:avLst/>
          <a:gdLst/>
          <a:ahLst/>
          <a:cxnLst/>
          <a:rect l="0" t="0" r="0" b="0"/>
          <a:pathLst>
            <a:path>
              <a:moveTo>
                <a:pt x="714750" y="0"/>
              </a:moveTo>
              <a:lnTo>
                <a:pt x="714750" y="1216717"/>
              </a:lnTo>
              <a:lnTo>
                <a:pt x="0" y="1216717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3DE73C-5CF6-4E0E-B0B6-F6E084AC8E67}">
      <dsp:nvSpPr>
        <dsp:cNvPr id="0" name=""/>
        <dsp:cNvSpPr/>
      </dsp:nvSpPr>
      <dsp:spPr>
        <a:xfrm>
          <a:off x="5331903" y="895014"/>
          <a:ext cx="3444533" cy="12166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6685"/>
              </a:lnTo>
              <a:lnTo>
                <a:pt x="3444533" y="1216685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288CD8-1B00-41E3-B223-E85730A1490D}">
      <dsp:nvSpPr>
        <dsp:cNvPr id="0" name=""/>
        <dsp:cNvSpPr/>
      </dsp:nvSpPr>
      <dsp:spPr>
        <a:xfrm>
          <a:off x="2659909" y="895014"/>
          <a:ext cx="2671994" cy="1211480"/>
        </a:xfrm>
        <a:custGeom>
          <a:avLst/>
          <a:gdLst/>
          <a:ahLst/>
          <a:cxnLst/>
          <a:rect l="0" t="0" r="0" b="0"/>
          <a:pathLst>
            <a:path>
              <a:moveTo>
                <a:pt x="2671994" y="0"/>
              </a:moveTo>
              <a:lnTo>
                <a:pt x="2671994" y="1211480"/>
              </a:lnTo>
              <a:lnTo>
                <a:pt x="0" y="1211480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B5995A-D6D1-4CCB-9737-4B89BCEE56D0}">
      <dsp:nvSpPr>
        <dsp:cNvPr id="0" name=""/>
        <dsp:cNvSpPr/>
      </dsp:nvSpPr>
      <dsp:spPr>
        <a:xfrm>
          <a:off x="5331903" y="895014"/>
          <a:ext cx="4804340" cy="1765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1293"/>
              </a:lnTo>
              <a:lnTo>
                <a:pt x="4804340" y="1651293"/>
              </a:lnTo>
              <a:lnTo>
                <a:pt x="4804340" y="17656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F10254-BAAB-4945-91EB-CEC68762CDD9}">
      <dsp:nvSpPr>
        <dsp:cNvPr id="0" name=""/>
        <dsp:cNvSpPr/>
      </dsp:nvSpPr>
      <dsp:spPr>
        <a:xfrm>
          <a:off x="5331903" y="895014"/>
          <a:ext cx="3585848" cy="1765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1293"/>
              </a:lnTo>
              <a:lnTo>
                <a:pt x="3585848" y="1651293"/>
              </a:lnTo>
              <a:lnTo>
                <a:pt x="3585848" y="17656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F623B3-C10E-4C52-8933-06192660FDA7}">
      <dsp:nvSpPr>
        <dsp:cNvPr id="0" name=""/>
        <dsp:cNvSpPr/>
      </dsp:nvSpPr>
      <dsp:spPr>
        <a:xfrm>
          <a:off x="7234161" y="3205594"/>
          <a:ext cx="102817" cy="4548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4896"/>
              </a:lnTo>
              <a:lnTo>
                <a:pt x="102817" y="4548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B386B9-C128-44B5-8649-82720087C75B}">
      <dsp:nvSpPr>
        <dsp:cNvPr id="0" name=""/>
        <dsp:cNvSpPr/>
      </dsp:nvSpPr>
      <dsp:spPr>
        <a:xfrm>
          <a:off x="7234161" y="3205594"/>
          <a:ext cx="94369" cy="11198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9865"/>
              </a:lnTo>
              <a:lnTo>
                <a:pt x="94369" y="111986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665695-4B4D-4317-92C6-77AFEC70BACE}">
      <dsp:nvSpPr>
        <dsp:cNvPr id="0" name=""/>
        <dsp:cNvSpPr/>
      </dsp:nvSpPr>
      <dsp:spPr>
        <a:xfrm>
          <a:off x="5331903" y="895014"/>
          <a:ext cx="2337743" cy="17662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1908"/>
              </a:lnTo>
              <a:lnTo>
                <a:pt x="2337743" y="1651908"/>
              </a:lnTo>
              <a:lnTo>
                <a:pt x="2337743" y="17662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7E05D4-4B15-4EBD-A8FD-318C9136794A}">
      <dsp:nvSpPr>
        <dsp:cNvPr id="0" name=""/>
        <dsp:cNvSpPr/>
      </dsp:nvSpPr>
      <dsp:spPr>
        <a:xfrm>
          <a:off x="655671" y="895014"/>
          <a:ext cx="4676231" cy="1749778"/>
        </a:xfrm>
        <a:custGeom>
          <a:avLst/>
          <a:gdLst/>
          <a:ahLst/>
          <a:cxnLst/>
          <a:rect l="0" t="0" r="0" b="0"/>
          <a:pathLst>
            <a:path>
              <a:moveTo>
                <a:pt x="4676231" y="0"/>
              </a:moveTo>
              <a:lnTo>
                <a:pt x="4676231" y="1635463"/>
              </a:lnTo>
              <a:lnTo>
                <a:pt x="0" y="1635463"/>
              </a:lnTo>
              <a:lnTo>
                <a:pt x="0" y="17497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604C2C-5B37-46BE-8861-9B08DAC5B51A}">
      <dsp:nvSpPr>
        <dsp:cNvPr id="0" name=""/>
        <dsp:cNvSpPr/>
      </dsp:nvSpPr>
      <dsp:spPr>
        <a:xfrm>
          <a:off x="4087926" y="3199513"/>
          <a:ext cx="179085" cy="18872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7217"/>
              </a:lnTo>
              <a:lnTo>
                <a:pt x="179085" y="188721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B9353C-4FA9-47BA-8AA9-CFB1178CCC3F}">
      <dsp:nvSpPr>
        <dsp:cNvPr id="0" name=""/>
        <dsp:cNvSpPr/>
      </dsp:nvSpPr>
      <dsp:spPr>
        <a:xfrm>
          <a:off x="4087926" y="3199513"/>
          <a:ext cx="179063" cy="11558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5804"/>
              </a:lnTo>
              <a:lnTo>
                <a:pt x="179063" y="115580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36643D-8029-4D9E-99FE-DEC7B533C4F2}">
      <dsp:nvSpPr>
        <dsp:cNvPr id="0" name=""/>
        <dsp:cNvSpPr/>
      </dsp:nvSpPr>
      <dsp:spPr>
        <a:xfrm>
          <a:off x="4087926" y="3199513"/>
          <a:ext cx="187163" cy="450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0585"/>
              </a:lnTo>
              <a:lnTo>
                <a:pt x="187163" y="45058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D82B2B-C851-4D38-B76E-AE52D3C1901D}">
      <dsp:nvSpPr>
        <dsp:cNvPr id="0" name=""/>
        <dsp:cNvSpPr/>
      </dsp:nvSpPr>
      <dsp:spPr>
        <a:xfrm>
          <a:off x="4611910" y="895014"/>
          <a:ext cx="719992" cy="1760143"/>
        </a:xfrm>
        <a:custGeom>
          <a:avLst/>
          <a:gdLst/>
          <a:ahLst/>
          <a:cxnLst/>
          <a:rect l="0" t="0" r="0" b="0"/>
          <a:pathLst>
            <a:path>
              <a:moveTo>
                <a:pt x="719992" y="0"/>
              </a:moveTo>
              <a:lnTo>
                <a:pt x="719992" y="1645828"/>
              </a:lnTo>
              <a:lnTo>
                <a:pt x="0" y="1645828"/>
              </a:lnTo>
              <a:lnTo>
                <a:pt x="0" y="17601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5306A7-9BBC-45FB-AE71-EBFA64B32039}">
      <dsp:nvSpPr>
        <dsp:cNvPr id="0" name=""/>
        <dsp:cNvSpPr/>
      </dsp:nvSpPr>
      <dsp:spPr>
        <a:xfrm>
          <a:off x="5720259" y="3199513"/>
          <a:ext cx="134895" cy="18759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5992"/>
              </a:lnTo>
              <a:lnTo>
                <a:pt x="134895" y="187599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BE1FB5-721F-4F04-86FA-98474F5D03C9}">
      <dsp:nvSpPr>
        <dsp:cNvPr id="0" name=""/>
        <dsp:cNvSpPr/>
      </dsp:nvSpPr>
      <dsp:spPr>
        <a:xfrm>
          <a:off x="5720259" y="3199513"/>
          <a:ext cx="126643" cy="1151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1111"/>
              </a:lnTo>
              <a:lnTo>
                <a:pt x="126643" y="11511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E3D5C4-8D76-4CDA-A025-B25880ECF10C}">
      <dsp:nvSpPr>
        <dsp:cNvPr id="0" name=""/>
        <dsp:cNvSpPr/>
      </dsp:nvSpPr>
      <dsp:spPr>
        <a:xfrm>
          <a:off x="5720259" y="3199513"/>
          <a:ext cx="127307" cy="4452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5261"/>
              </a:lnTo>
              <a:lnTo>
                <a:pt x="127307" y="445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B4103-52A8-4805-BD73-3E027AB60065}">
      <dsp:nvSpPr>
        <dsp:cNvPr id="0" name=""/>
        <dsp:cNvSpPr/>
      </dsp:nvSpPr>
      <dsp:spPr>
        <a:xfrm>
          <a:off x="5331903" y="895014"/>
          <a:ext cx="905955" cy="17601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5828"/>
              </a:lnTo>
              <a:lnTo>
                <a:pt x="905955" y="1645828"/>
              </a:lnTo>
              <a:lnTo>
                <a:pt x="905955" y="17601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FE4D55-8D02-4E7C-A2D1-4C8A82A9ACE3}">
      <dsp:nvSpPr>
        <dsp:cNvPr id="0" name=""/>
        <dsp:cNvSpPr/>
      </dsp:nvSpPr>
      <dsp:spPr>
        <a:xfrm>
          <a:off x="2686033" y="3197630"/>
          <a:ext cx="103275" cy="18650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5045"/>
              </a:lnTo>
              <a:lnTo>
                <a:pt x="103275" y="1865045"/>
              </a:lnTo>
            </a:path>
          </a:pathLst>
        </a:custGeom>
        <a:noFill/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1E8215-7035-4106-ADB0-F4E835986ABD}">
      <dsp:nvSpPr>
        <dsp:cNvPr id="0" name=""/>
        <dsp:cNvSpPr/>
      </dsp:nvSpPr>
      <dsp:spPr>
        <a:xfrm>
          <a:off x="2686033" y="3197630"/>
          <a:ext cx="95001" cy="11618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1803"/>
              </a:lnTo>
              <a:lnTo>
                <a:pt x="95001" y="1161803"/>
              </a:lnTo>
            </a:path>
          </a:pathLst>
        </a:custGeom>
        <a:noFill/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60F8CE-B9BF-4309-9BEE-0682A63CF75E}">
      <dsp:nvSpPr>
        <dsp:cNvPr id="0" name=""/>
        <dsp:cNvSpPr/>
      </dsp:nvSpPr>
      <dsp:spPr>
        <a:xfrm>
          <a:off x="2640313" y="3197630"/>
          <a:ext cx="91440" cy="4515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1548"/>
              </a:lnTo>
              <a:lnTo>
                <a:pt x="132446" y="451548"/>
              </a:lnTo>
            </a:path>
          </a:pathLst>
        </a:custGeom>
        <a:noFill/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B99DDE-74A6-40CE-8FBA-59F69B3CB0E1}">
      <dsp:nvSpPr>
        <dsp:cNvPr id="0" name=""/>
        <dsp:cNvSpPr/>
      </dsp:nvSpPr>
      <dsp:spPr>
        <a:xfrm>
          <a:off x="3121518" y="895014"/>
          <a:ext cx="2210385" cy="1758259"/>
        </a:xfrm>
        <a:custGeom>
          <a:avLst/>
          <a:gdLst/>
          <a:ahLst/>
          <a:cxnLst/>
          <a:rect l="0" t="0" r="0" b="0"/>
          <a:pathLst>
            <a:path>
              <a:moveTo>
                <a:pt x="2210385" y="0"/>
              </a:moveTo>
              <a:lnTo>
                <a:pt x="2210385" y="1643944"/>
              </a:lnTo>
              <a:lnTo>
                <a:pt x="0" y="1643944"/>
              </a:lnTo>
              <a:lnTo>
                <a:pt x="0" y="17582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240939-828E-4749-B363-C8BB605B4EC0}">
      <dsp:nvSpPr>
        <dsp:cNvPr id="0" name=""/>
        <dsp:cNvSpPr/>
      </dsp:nvSpPr>
      <dsp:spPr>
        <a:xfrm>
          <a:off x="1348969" y="3189149"/>
          <a:ext cx="91440" cy="11654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65406"/>
              </a:lnTo>
              <a:lnTo>
                <a:pt x="114439" y="116540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6B673D-576F-45E6-B7B3-1A2AF82FC134}">
      <dsp:nvSpPr>
        <dsp:cNvPr id="0" name=""/>
        <dsp:cNvSpPr/>
      </dsp:nvSpPr>
      <dsp:spPr>
        <a:xfrm>
          <a:off x="1348969" y="3189149"/>
          <a:ext cx="91440" cy="4434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3470"/>
              </a:lnTo>
              <a:lnTo>
                <a:pt x="114439" y="44347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240D6C-22F3-4976-B019-D1D11D33C2AF}">
      <dsp:nvSpPr>
        <dsp:cNvPr id="0" name=""/>
        <dsp:cNvSpPr/>
      </dsp:nvSpPr>
      <dsp:spPr>
        <a:xfrm>
          <a:off x="1830174" y="895014"/>
          <a:ext cx="3501728" cy="1749778"/>
        </a:xfrm>
        <a:custGeom>
          <a:avLst/>
          <a:gdLst/>
          <a:ahLst/>
          <a:cxnLst/>
          <a:rect l="0" t="0" r="0" b="0"/>
          <a:pathLst>
            <a:path>
              <a:moveTo>
                <a:pt x="3501728" y="0"/>
              </a:moveTo>
              <a:lnTo>
                <a:pt x="3501728" y="1635463"/>
              </a:lnTo>
              <a:lnTo>
                <a:pt x="0" y="1635463"/>
              </a:lnTo>
              <a:lnTo>
                <a:pt x="0" y="17497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AFA87-9925-4D9C-8EB3-D39A25C97FD5}">
      <dsp:nvSpPr>
        <dsp:cNvPr id="0" name=""/>
        <dsp:cNvSpPr/>
      </dsp:nvSpPr>
      <dsp:spPr>
        <a:xfrm>
          <a:off x="4787547" y="350658"/>
          <a:ext cx="1088712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Valde</a:t>
          </a:r>
          <a:endParaRPr lang="lv-LV" sz="1000" kern="1200" dirty="0">
            <a:solidFill>
              <a:schemeClr val="tx1"/>
            </a:solidFill>
          </a:endParaRPr>
        </a:p>
      </dsp:txBody>
      <dsp:txXfrm>
        <a:off x="4787547" y="350658"/>
        <a:ext cx="1088712" cy="544356"/>
      </dsp:txXfrm>
    </dsp:sp>
    <dsp:sp modelId="{F6C2187C-1542-4A23-96F0-7FD8B0C7903A}">
      <dsp:nvSpPr>
        <dsp:cNvPr id="0" name=""/>
        <dsp:cNvSpPr/>
      </dsp:nvSpPr>
      <dsp:spPr>
        <a:xfrm>
          <a:off x="1285818" y="2644793"/>
          <a:ext cx="1088712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Finanšu daļa</a:t>
          </a:r>
        </a:p>
      </dsp:txBody>
      <dsp:txXfrm>
        <a:off x="1285818" y="2644793"/>
        <a:ext cx="1088712" cy="544356"/>
      </dsp:txXfrm>
    </dsp:sp>
    <dsp:sp modelId="{FC4538B3-F3B2-4CAF-94C9-B4BEF4A40F1E}">
      <dsp:nvSpPr>
        <dsp:cNvPr id="0" name=""/>
        <dsp:cNvSpPr/>
      </dsp:nvSpPr>
      <dsp:spPr>
        <a:xfrm>
          <a:off x="1463409" y="3360441"/>
          <a:ext cx="1088712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Grāmatvedības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nodaļa</a:t>
          </a:r>
        </a:p>
      </dsp:txBody>
      <dsp:txXfrm>
        <a:off x="1463409" y="3360441"/>
        <a:ext cx="1088712" cy="544356"/>
      </dsp:txXfrm>
    </dsp:sp>
    <dsp:sp modelId="{6E299655-966A-44FD-9539-1313B68A8C5A}">
      <dsp:nvSpPr>
        <dsp:cNvPr id="0" name=""/>
        <dsp:cNvSpPr/>
      </dsp:nvSpPr>
      <dsp:spPr>
        <a:xfrm>
          <a:off x="1463409" y="4082377"/>
          <a:ext cx="1088712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Ekonomikas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nodaļa</a:t>
          </a:r>
        </a:p>
      </dsp:txBody>
      <dsp:txXfrm>
        <a:off x="1463409" y="4082377"/>
        <a:ext cx="1088712" cy="544356"/>
      </dsp:txXfrm>
    </dsp:sp>
    <dsp:sp modelId="{6FF89F3F-C31D-4DB5-92B7-E1567E8ABB9E}">
      <dsp:nvSpPr>
        <dsp:cNvPr id="0" name=""/>
        <dsp:cNvSpPr/>
      </dsp:nvSpPr>
      <dsp:spPr>
        <a:xfrm>
          <a:off x="2577161" y="2653274"/>
          <a:ext cx="1088712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Zemes dzīļu daļa</a:t>
          </a:r>
        </a:p>
      </dsp:txBody>
      <dsp:txXfrm>
        <a:off x="2577161" y="2653274"/>
        <a:ext cx="1088712" cy="544356"/>
      </dsp:txXfrm>
    </dsp:sp>
    <dsp:sp modelId="{81FDC991-EEC7-46AC-888C-68F2111165B0}">
      <dsp:nvSpPr>
        <dsp:cNvPr id="0" name=""/>
        <dsp:cNvSpPr/>
      </dsp:nvSpPr>
      <dsp:spPr>
        <a:xfrm>
          <a:off x="2772759" y="3377001"/>
          <a:ext cx="1088712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Ģeoloģijas nodaļa</a:t>
          </a:r>
        </a:p>
      </dsp:txBody>
      <dsp:txXfrm>
        <a:off x="2772759" y="3377001"/>
        <a:ext cx="1088712" cy="544356"/>
      </dsp:txXfrm>
    </dsp:sp>
    <dsp:sp modelId="{610354FE-9176-4DD8-B3CC-EA6397025FE6}">
      <dsp:nvSpPr>
        <dsp:cNvPr id="0" name=""/>
        <dsp:cNvSpPr/>
      </dsp:nvSpPr>
      <dsp:spPr>
        <a:xfrm>
          <a:off x="2781034" y="4087255"/>
          <a:ext cx="1088712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Hidroģeoloģijas   nodaļa</a:t>
          </a:r>
        </a:p>
      </dsp:txBody>
      <dsp:txXfrm>
        <a:off x="2781034" y="4087255"/>
        <a:ext cx="1088712" cy="544356"/>
      </dsp:txXfrm>
    </dsp:sp>
    <dsp:sp modelId="{E850CCEF-77DD-4CB1-81E2-5A9214FE4D57}">
      <dsp:nvSpPr>
        <dsp:cNvPr id="0" name=""/>
        <dsp:cNvSpPr/>
      </dsp:nvSpPr>
      <dsp:spPr>
        <a:xfrm>
          <a:off x="2789308" y="4790498"/>
          <a:ext cx="1088712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Fondu nodaļa</a:t>
          </a:r>
        </a:p>
      </dsp:txBody>
      <dsp:txXfrm>
        <a:off x="2789308" y="4790498"/>
        <a:ext cx="1088712" cy="544356"/>
      </dsp:txXfrm>
    </dsp:sp>
    <dsp:sp modelId="{EE9E247E-89B7-4AD7-A627-8C5104D2637D}">
      <dsp:nvSpPr>
        <dsp:cNvPr id="0" name=""/>
        <dsp:cNvSpPr/>
      </dsp:nvSpPr>
      <dsp:spPr>
        <a:xfrm>
          <a:off x="5590859" y="2655157"/>
          <a:ext cx="1293999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Informācijas analīzes daļa</a:t>
          </a:r>
        </a:p>
      </dsp:txBody>
      <dsp:txXfrm>
        <a:off x="5590859" y="2655157"/>
        <a:ext cx="1293999" cy="544356"/>
      </dsp:txXfrm>
    </dsp:sp>
    <dsp:sp modelId="{D6DBB4C2-A5A6-4B4E-B1B7-436DDA8412EF}">
      <dsp:nvSpPr>
        <dsp:cNvPr id="0" name=""/>
        <dsp:cNvSpPr/>
      </dsp:nvSpPr>
      <dsp:spPr>
        <a:xfrm>
          <a:off x="5847566" y="3372597"/>
          <a:ext cx="1222438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Iekšzemes ūdeņu nodaļa</a:t>
          </a:r>
        </a:p>
      </dsp:txBody>
      <dsp:txXfrm>
        <a:off x="5847566" y="3372597"/>
        <a:ext cx="1222438" cy="544356"/>
      </dsp:txXfrm>
    </dsp:sp>
    <dsp:sp modelId="{A6F5E792-9CF6-448D-8A7E-A8E957FAE159}">
      <dsp:nvSpPr>
        <dsp:cNvPr id="0" name=""/>
        <dsp:cNvSpPr/>
      </dsp:nvSpPr>
      <dsp:spPr>
        <a:xfrm>
          <a:off x="5846902" y="4078447"/>
          <a:ext cx="1205934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Gaisa un klimata nodaļa</a:t>
          </a:r>
        </a:p>
      </dsp:txBody>
      <dsp:txXfrm>
        <a:off x="5846902" y="4078447"/>
        <a:ext cx="1205934" cy="544356"/>
      </dsp:txXfrm>
    </dsp:sp>
    <dsp:sp modelId="{3AAFE0FC-E369-4653-A6B7-3241929D6E48}">
      <dsp:nvSpPr>
        <dsp:cNvPr id="0" name=""/>
        <dsp:cNvSpPr/>
      </dsp:nvSpPr>
      <dsp:spPr>
        <a:xfrm>
          <a:off x="5855154" y="4803328"/>
          <a:ext cx="1193511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Ķīmisko vielu un bīstamo atkritumu nodaļa </a:t>
          </a:r>
        </a:p>
      </dsp:txBody>
      <dsp:txXfrm>
        <a:off x="5855154" y="4803328"/>
        <a:ext cx="1193511" cy="544356"/>
      </dsp:txXfrm>
    </dsp:sp>
    <dsp:sp modelId="{228A09F3-FF52-4EF4-B18D-A6F45F274C8B}">
      <dsp:nvSpPr>
        <dsp:cNvPr id="0" name=""/>
        <dsp:cNvSpPr/>
      </dsp:nvSpPr>
      <dsp:spPr>
        <a:xfrm>
          <a:off x="3956930" y="2655157"/>
          <a:ext cx="1309960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Prognožu un klimata daļa</a:t>
          </a:r>
        </a:p>
      </dsp:txBody>
      <dsp:txXfrm>
        <a:off x="3956930" y="2655157"/>
        <a:ext cx="1309960" cy="544356"/>
      </dsp:txXfrm>
    </dsp:sp>
    <dsp:sp modelId="{61795943-E498-419B-B237-50384AEADFD7}">
      <dsp:nvSpPr>
        <dsp:cNvPr id="0" name=""/>
        <dsp:cNvSpPr/>
      </dsp:nvSpPr>
      <dsp:spPr>
        <a:xfrm>
          <a:off x="4275090" y="3378400"/>
          <a:ext cx="1245073" cy="5433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Prognožu nodaļa</a:t>
          </a:r>
        </a:p>
      </dsp:txBody>
      <dsp:txXfrm>
        <a:off x="4275090" y="3378400"/>
        <a:ext cx="1245073" cy="543398"/>
      </dsp:txXfrm>
    </dsp:sp>
    <dsp:sp modelId="{9B6A4B0D-573F-4D7C-A318-7C00FBAE9E95}">
      <dsp:nvSpPr>
        <dsp:cNvPr id="0" name=""/>
        <dsp:cNvSpPr/>
      </dsp:nvSpPr>
      <dsp:spPr>
        <a:xfrm>
          <a:off x="4266990" y="4083139"/>
          <a:ext cx="1277211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Meteoroloģisko datu pārvaldības nodaļa</a:t>
          </a:r>
        </a:p>
      </dsp:txBody>
      <dsp:txXfrm>
        <a:off x="4266990" y="4083139"/>
        <a:ext cx="1277211" cy="544356"/>
      </dsp:txXfrm>
    </dsp:sp>
    <dsp:sp modelId="{77162AE4-568E-49ED-84FB-C4EAA1AF744F}">
      <dsp:nvSpPr>
        <dsp:cNvPr id="0" name=""/>
        <dsp:cNvSpPr/>
      </dsp:nvSpPr>
      <dsp:spPr>
        <a:xfrm>
          <a:off x="4267012" y="4814553"/>
          <a:ext cx="1269351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Klimata un skaitliskās modelēšanas nodaļa</a:t>
          </a:r>
        </a:p>
      </dsp:txBody>
      <dsp:txXfrm>
        <a:off x="4267012" y="4814553"/>
        <a:ext cx="1269351" cy="544356"/>
      </dsp:txXfrm>
    </dsp:sp>
    <dsp:sp modelId="{4E11981B-0294-404E-91D1-F22C01A4BBB7}">
      <dsp:nvSpPr>
        <dsp:cNvPr id="0" name=""/>
        <dsp:cNvSpPr/>
      </dsp:nvSpPr>
      <dsp:spPr>
        <a:xfrm>
          <a:off x="111315" y="2644793"/>
          <a:ext cx="1088712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Īpašumu un infrastruktūras pārvaldības daļa</a:t>
          </a:r>
        </a:p>
      </dsp:txBody>
      <dsp:txXfrm>
        <a:off x="111315" y="2644793"/>
        <a:ext cx="1088712" cy="544356"/>
      </dsp:txXfrm>
    </dsp:sp>
    <dsp:sp modelId="{1998B930-E878-4D1F-959D-0B2F639AE59E}">
      <dsp:nvSpPr>
        <dsp:cNvPr id="0" name=""/>
        <dsp:cNvSpPr/>
      </dsp:nvSpPr>
      <dsp:spPr>
        <a:xfrm>
          <a:off x="7125290" y="2661238"/>
          <a:ext cx="1088712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Monitoringa daļa</a:t>
          </a:r>
        </a:p>
      </dsp:txBody>
      <dsp:txXfrm>
        <a:off x="7125290" y="2661238"/>
        <a:ext cx="1088712" cy="544356"/>
      </dsp:txXfrm>
    </dsp:sp>
    <dsp:sp modelId="{9C243DC9-E3AC-43EC-BFAC-833DEF847D11}">
      <dsp:nvSpPr>
        <dsp:cNvPr id="0" name=""/>
        <dsp:cNvSpPr/>
      </dsp:nvSpPr>
      <dsp:spPr>
        <a:xfrm>
          <a:off x="7328531" y="4053282"/>
          <a:ext cx="1249700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Lauku darbu nodaļa </a:t>
          </a:r>
        </a:p>
      </dsp:txBody>
      <dsp:txXfrm>
        <a:off x="7328531" y="4053282"/>
        <a:ext cx="1249700" cy="544356"/>
      </dsp:txXfrm>
    </dsp:sp>
    <dsp:sp modelId="{7B9CCD5D-B6F1-4F7D-B15C-9CD30E7FAF9D}">
      <dsp:nvSpPr>
        <dsp:cNvPr id="0" name=""/>
        <dsp:cNvSpPr/>
      </dsp:nvSpPr>
      <dsp:spPr>
        <a:xfrm>
          <a:off x="7336979" y="3388312"/>
          <a:ext cx="1266607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Datu kontroles un metodiku nodaļa</a:t>
          </a:r>
        </a:p>
      </dsp:txBody>
      <dsp:txXfrm>
        <a:off x="7336979" y="3388312"/>
        <a:ext cx="1266607" cy="544356"/>
      </dsp:txXfrm>
    </dsp:sp>
    <dsp:sp modelId="{BA398832-18FB-456C-AAAD-5A5A2F1847E3}">
      <dsp:nvSpPr>
        <dsp:cNvPr id="0" name=""/>
        <dsp:cNvSpPr/>
      </dsp:nvSpPr>
      <dsp:spPr>
        <a:xfrm>
          <a:off x="8386509" y="2660622"/>
          <a:ext cx="1062485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Klientu apkalpošanas daļa</a:t>
          </a:r>
        </a:p>
      </dsp:txBody>
      <dsp:txXfrm>
        <a:off x="8386509" y="2660622"/>
        <a:ext cx="1062485" cy="544356"/>
      </dsp:txXfrm>
    </dsp:sp>
    <dsp:sp modelId="{40F4FC04-870B-4731-9053-60F1219B7219}">
      <dsp:nvSpPr>
        <dsp:cNvPr id="0" name=""/>
        <dsp:cNvSpPr/>
      </dsp:nvSpPr>
      <dsp:spPr>
        <a:xfrm>
          <a:off x="9591887" y="2660622"/>
          <a:ext cx="1088712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Laboratorija</a:t>
          </a:r>
        </a:p>
      </dsp:txBody>
      <dsp:txXfrm>
        <a:off x="9591887" y="2660622"/>
        <a:ext cx="1088712" cy="544356"/>
      </dsp:txXfrm>
    </dsp:sp>
    <dsp:sp modelId="{1C766DC7-B975-4BBA-B789-0155B17D5791}">
      <dsp:nvSpPr>
        <dsp:cNvPr id="0" name=""/>
        <dsp:cNvSpPr/>
      </dsp:nvSpPr>
      <dsp:spPr>
        <a:xfrm>
          <a:off x="1373062" y="1834317"/>
          <a:ext cx="1286847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Vadības birojs</a:t>
          </a:r>
        </a:p>
      </dsp:txBody>
      <dsp:txXfrm>
        <a:off x="1373062" y="1834317"/>
        <a:ext cx="1286847" cy="544356"/>
      </dsp:txXfrm>
    </dsp:sp>
    <dsp:sp modelId="{C4022519-EEA4-440C-BE59-70B321C6D470}">
      <dsp:nvSpPr>
        <dsp:cNvPr id="0" name=""/>
        <dsp:cNvSpPr/>
      </dsp:nvSpPr>
      <dsp:spPr>
        <a:xfrm>
          <a:off x="8776436" y="1839521"/>
          <a:ext cx="1088712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Informācijas tehnoloģiju daļa</a:t>
          </a:r>
        </a:p>
      </dsp:txBody>
      <dsp:txXfrm>
        <a:off x="8776436" y="1839521"/>
        <a:ext cx="1088712" cy="544356"/>
      </dsp:txXfrm>
    </dsp:sp>
    <dsp:sp modelId="{45540FC4-322F-476D-A11A-A98EF555D996}">
      <dsp:nvSpPr>
        <dsp:cNvPr id="0" name=""/>
        <dsp:cNvSpPr/>
      </dsp:nvSpPr>
      <dsp:spPr>
        <a:xfrm>
          <a:off x="3315281" y="1839554"/>
          <a:ext cx="1301871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Attīstības un projektu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 daļa</a:t>
          </a:r>
        </a:p>
      </dsp:txBody>
      <dsp:txXfrm>
        <a:off x="3315281" y="1839554"/>
        <a:ext cx="1301871" cy="544356"/>
      </dsp:txXfrm>
    </dsp:sp>
    <dsp:sp modelId="{4D7E62E8-00A9-4E69-90CF-5E2F396B56B7}">
      <dsp:nvSpPr>
        <dsp:cNvPr id="0" name=""/>
        <dsp:cNvSpPr/>
      </dsp:nvSpPr>
      <dsp:spPr>
        <a:xfrm>
          <a:off x="5858110" y="1842945"/>
          <a:ext cx="1259172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Juridiskā un iepirkumu daļa</a:t>
          </a:r>
        </a:p>
      </dsp:txBody>
      <dsp:txXfrm>
        <a:off x="5858110" y="1842945"/>
        <a:ext cx="1259172" cy="544356"/>
      </dsp:txXfrm>
    </dsp:sp>
    <dsp:sp modelId="{DE6A406B-494D-4F0E-84FB-FDB2D15122F6}">
      <dsp:nvSpPr>
        <dsp:cNvPr id="0" name=""/>
        <dsp:cNvSpPr/>
      </dsp:nvSpPr>
      <dsp:spPr>
        <a:xfrm>
          <a:off x="7425682" y="1830153"/>
          <a:ext cx="1088712" cy="544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Personāla daļa</a:t>
          </a:r>
        </a:p>
      </dsp:txBody>
      <dsp:txXfrm>
        <a:off x="7425682" y="1830153"/>
        <a:ext cx="1088712" cy="544356"/>
      </dsp:txXfrm>
    </dsp:sp>
    <dsp:sp modelId="{5CBF3816-E5DA-48BD-B42F-4E9C8CF47C92}">
      <dsp:nvSpPr>
        <dsp:cNvPr id="0" name=""/>
        <dsp:cNvSpPr/>
      </dsp:nvSpPr>
      <dsp:spPr>
        <a:xfrm>
          <a:off x="9015833" y="3378400"/>
          <a:ext cx="1270821" cy="5479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>
              <a:solidFill>
                <a:schemeClr val="tx1"/>
              </a:solidFill>
            </a:rPr>
            <a:t>Vides laboratorija</a:t>
          </a:r>
        </a:p>
      </dsp:txBody>
      <dsp:txXfrm>
        <a:off x="9015833" y="3378400"/>
        <a:ext cx="1270821" cy="5479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4424E-A56A-4F1D-8052-03AC89F61FBE}" type="datetimeFigureOut">
              <a:rPr lang="lv-LV"/>
              <a:pPr>
                <a:defRPr/>
              </a:pPr>
              <a:t>27.12.2023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4D4A7-9DB3-4AFD-A199-67EFF194EF1A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A7F80-9185-4236-8A57-BEB7C3FEF344}" type="datetimeFigureOut">
              <a:rPr lang="lv-LV"/>
              <a:pPr>
                <a:defRPr/>
              </a:pPr>
              <a:t>27.12.2023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05B29-6DC1-465F-B720-7F6C5DCC0CCF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6D50F-E786-4128-A401-CAC8F90D0293}" type="datetimeFigureOut">
              <a:rPr lang="lv-LV"/>
              <a:pPr>
                <a:defRPr/>
              </a:pPr>
              <a:t>27.12.2023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90B98-5E79-4B3B-925A-7A17A7780679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CFA91-541B-4020-9F13-3F6629EE2FB4}" type="datetimeFigureOut">
              <a:rPr lang="lv-LV"/>
              <a:pPr>
                <a:defRPr/>
              </a:pPr>
              <a:t>27.12.2023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6E57E-8A55-482D-8B85-C77D50879095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42047-DEE1-4CB8-BE04-AB909A35514D}" type="datetimeFigureOut">
              <a:rPr lang="lv-LV"/>
              <a:pPr>
                <a:defRPr/>
              </a:pPr>
              <a:t>27.12.2023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C2B74-A426-401E-9C17-BAF3EF1F942C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C9DC0-5705-4126-AF9B-A60470066B18}" type="datetimeFigureOut">
              <a:rPr lang="lv-LV"/>
              <a:pPr>
                <a:defRPr/>
              </a:pPr>
              <a:t>27.12.2023</a:t>
            </a:fld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C2F5D-457E-4540-B358-3DF9733C9C9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B9077-5D20-497E-A381-AE24C88EC869}" type="datetimeFigureOut">
              <a:rPr lang="lv-LV"/>
              <a:pPr>
                <a:defRPr/>
              </a:pPr>
              <a:t>27.12.2023</a:t>
            </a:fld>
            <a:endParaRPr lang="lv-LV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4121A-84CF-4F30-953C-38AF33D0BE6B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995D1-3B22-46FC-A5D6-250FD5F19507}" type="datetimeFigureOut">
              <a:rPr lang="lv-LV"/>
              <a:pPr>
                <a:defRPr/>
              </a:pPr>
              <a:t>27.12.2023</a:t>
            </a:fld>
            <a:endParaRPr lang="lv-LV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FD453-09B4-4DC7-B376-4F8E58CE268D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A6DA0-2A9C-49C3-8750-400D321995D1}" type="datetimeFigureOut">
              <a:rPr lang="lv-LV"/>
              <a:pPr>
                <a:defRPr/>
              </a:pPr>
              <a:t>27.12.2023</a:t>
            </a:fld>
            <a:endParaRPr lang="lv-LV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AFB47-68A6-45DA-A30A-EC02FF9E7272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9C079-B903-43EA-98D6-2EA79BC82718}" type="datetimeFigureOut">
              <a:rPr lang="lv-LV"/>
              <a:pPr>
                <a:defRPr/>
              </a:pPr>
              <a:t>27.12.2023</a:t>
            </a:fld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D9C52-C098-476B-BB24-84E80ED4C3F7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A0A0-6B0A-4003-AD46-FB7152E43D0E}" type="datetimeFigureOut">
              <a:rPr lang="lv-LV"/>
              <a:pPr>
                <a:defRPr/>
              </a:pPr>
              <a:t>27.12.2023</a:t>
            </a:fld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790D3-36D5-45E1-8FE6-B95CC1C332CB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E4749BE-F461-4FD0-8560-4C9670112BCE}" type="datetimeFigureOut">
              <a:rPr lang="lv-LV"/>
              <a:pPr>
                <a:defRPr/>
              </a:pPr>
              <a:t>27.12.2023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9375E14-CBC7-46B4-8F27-170E19ED86C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28461036"/>
              </p:ext>
            </p:extLst>
          </p:nvPr>
        </p:nvGraphicFramePr>
        <p:xfrm>
          <a:off x="939113" y="230659"/>
          <a:ext cx="10713191" cy="6287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9090696" y="243203"/>
            <a:ext cx="2494500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lv-LV" sz="1100" dirty="0">
                <a:latin typeface="Cambria" pitchFamily="18" charset="0"/>
              </a:rPr>
              <a:t>Apstiprināta ar VSIA «Latvijas Vides, ģeoloģijas un meteoroloģijas centrs» valdes sēdes 21.12.2023. lēmumu </a:t>
            </a:r>
          </a:p>
          <a:p>
            <a:r>
              <a:rPr lang="lv-LV" sz="1100">
                <a:latin typeface="Cambria" pitchFamily="18" charset="0"/>
              </a:rPr>
              <a:t>Nr. (prot</a:t>
            </a:r>
            <a:r>
              <a:rPr lang="lv-LV" sz="1100" dirty="0">
                <a:latin typeface="Cambria" pitchFamily="18" charset="0"/>
              </a:rPr>
              <a:t>.Nr.48/2023, 3.p.)</a:t>
            </a:r>
          </a:p>
          <a:p>
            <a:r>
              <a:rPr lang="lv-LV" sz="1100" dirty="0">
                <a:latin typeface="Cambria" pitchFamily="18" charset="0"/>
              </a:rPr>
              <a:t>Spēkā no 01.01.2024.</a:t>
            </a:r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>
          <a:xfrm flipH="1">
            <a:off x="2951512" y="1823728"/>
            <a:ext cx="7325002" cy="8548"/>
          </a:xfrm>
          <a:prstGeom prst="line">
            <a:avLst/>
          </a:prstGeom>
          <a:ln w="19050" cmpd="sng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cxnSpLocks/>
          </p:cNvCxnSpPr>
          <p:nvPr/>
        </p:nvCxnSpPr>
        <p:spPr>
          <a:xfrm flipH="1" flipV="1">
            <a:off x="2951511" y="1815103"/>
            <a:ext cx="2" cy="273224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4899170" y="1815102"/>
            <a:ext cx="0" cy="273225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10276514" y="1823728"/>
            <a:ext cx="1" cy="273225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7389083" y="1823650"/>
            <a:ext cx="0" cy="264677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8917497" y="1815024"/>
            <a:ext cx="0" cy="264677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09B91EF-7FD0-48BD-B011-1CCD798A5242}"/>
              </a:ext>
            </a:extLst>
          </p:cNvPr>
          <p:cNvCxnSpPr>
            <a:cxnSpLocks/>
          </p:cNvCxnSpPr>
          <p:nvPr/>
        </p:nvCxnSpPr>
        <p:spPr>
          <a:xfrm>
            <a:off x="11450972" y="3429000"/>
            <a:ext cx="0" cy="183369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876AE40-92B7-4885-BB6C-EC745CB89E9A}"/>
              </a:ext>
            </a:extLst>
          </p:cNvPr>
          <p:cNvGrpSpPr/>
          <p:nvPr/>
        </p:nvGrpSpPr>
        <p:grpSpPr>
          <a:xfrm>
            <a:off x="9964835" y="4977306"/>
            <a:ext cx="1270821" cy="547968"/>
            <a:chOff x="9036715" y="4451193"/>
            <a:chExt cx="1270821" cy="399907"/>
          </a:xfrm>
          <a:scene3d>
            <a:camera prst="orthographicFront"/>
            <a:lightRig rig="threePt" dir="t"/>
          </a:scene3d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D6CCBB0F-E146-4FDA-BE41-45A2DE126DC1}"/>
                </a:ext>
              </a:extLst>
            </p:cNvPr>
            <p:cNvSpPr/>
            <p:nvPr/>
          </p:nvSpPr>
          <p:spPr>
            <a:xfrm>
              <a:off x="9036715" y="4451200"/>
              <a:ext cx="1270821" cy="399900"/>
            </a:xfrm>
            <a:prstGeom prst="rect">
              <a:avLst/>
            </a:prstGeom>
            <a:sp3d>
              <a:bevelT w="114300" prst="artDeco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lv-LV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AB77B3CA-7D44-4D09-B3D4-ADB5155ACA11}"/>
                </a:ext>
              </a:extLst>
            </p:cNvPr>
            <p:cNvSpPr txBox="1"/>
            <p:nvPr/>
          </p:nvSpPr>
          <p:spPr>
            <a:xfrm>
              <a:off x="9036715" y="4451193"/>
              <a:ext cx="1270821" cy="3999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lv-LV" sz="1000" kern="1200">
                  <a:solidFill>
                    <a:schemeClr val="tx1"/>
                  </a:solidFill>
                </a:rPr>
                <a:t>Nacionālā references </a:t>
              </a:r>
              <a:r>
                <a:rPr lang="lv-LV" sz="1000" kern="1200" dirty="0">
                  <a:solidFill>
                    <a:schemeClr val="tx1"/>
                  </a:solidFill>
                </a:rPr>
                <a:t>laboratorija</a:t>
              </a:r>
            </a:p>
          </p:txBody>
        </p:sp>
      </p:grp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EB5AB144-B067-44E0-9EEB-E4938672F000}"/>
              </a:ext>
            </a:extLst>
          </p:cNvPr>
          <p:cNvCxnSpPr>
            <a:cxnSpLocks/>
          </p:cNvCxnSpPr>
          <p:nvPr/>
        </p:nvCxnSpPr>
        <p:spPr>
          <a:xfrm flipH="1">
            <a:off x="11235656" y="3900881"/>
            <a:ext cx="215318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AC4D5FFA-9569-4516-AA8C-3CA9FE0A53A9}"/>
              </a:ext>
            </a:extLst>
          </p:cNvPr>
          <p:cNvCxnSpPr>
            <a:cxnSpLocks/>
          </p:cNvCxnSpPr>
          <p:nvPr/>
        </p:nvCxnSpPr>
        <p:spPr>
          <a:xfrm flipH="1">
            <a:off x="11252887" y="4565009"/>
            <a:ext cx="206476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2635DEED-473D-44A6-8124-621247E90FF8}"/>
              </a:ext>
            </a:extLst>
          </p:cNvPr>
          <p:cNvCxnSpPr>
            <a:cxnSpLocks/>
          </p:cNvCxnSpPr>
          <p:nvPr/>
        </p:nvCxnSpPr>
        <p:spPr>
          <a:xfrm flipH="1">
            <a:off x="11235656" y="5262693"/>
            <a:ext cx="206477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00085DB0-D65F-478C-B655-53C747ABE835}"/>
              </a:ext>
            </a:extLst>
          </p:cNvPr>
          <p:cNvGrpSpPr/>
          <p:nvPr/>
        </p:nvGrpSpPr>
        <p:grpSpPr>
          <a:xfrm>
            <a:off x="9947602" y="4288101"/>
            <a:ext cx="1288053" cy="547959"/>
            <a:chOff x="8998601" y="3378400"/>
            <a:chExt cx="1288053" cy="547959"/>
          </a:xfrm>
          <a:scene3d>
            <a:camera prst="orthographicFront"/>
            <a:lightRig rig="threePt" dir="t"/>
          </a:scene3d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8B236C5-E335-4803-93DF-AEAEC9D2C469}"/>
                </a:ext>
              </a:extLst>
            </p:cNvPr>
            <p:cNvSpPr/>
            <p:nvPr/>
          </p:nvSpPr>
          <p:spPr>
            <a:xfrm>
              <a:off x="9015833" y="3378400"/>
              <a:ext cx="1270821" cy="547959"/>
            </a:xfrm>
            <a:prstGeom prst="rect">
              <a:avLst/>
            </a:prstGeom>
            <a:sp3d>
              <a:bevelT w="114300" prst="artDeco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lv-LV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CA5097C-CB95-4412-BE0D-E00C520CB0DF}"/>
                </a:ext>
              </a:extLst>
            </p:cNvPr>
            <p:cNvSpPr txBox="1"/>
            <p:nvPr/>
          </p:nvSpPr>
          <p:spPr>
            <a:xfrm>
              <a:off x="8998601" y="3378400"/>
              <a:ext cx="1270821" cy="54795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lv-LV" sz="1000" kern="1200" dirty="0">
                  <a:solidFill>
                    <a:schemeClr val="tx1"/>
                  </a:solidFill>
                </a:rPr>
                <a:t>Metroloģijas laboratorija</a:t>
              </a:r>
            </a:p>
          </p:txBody>
        </p:sp>
      </p:grp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6260557-49DE-4315-B81A-EB6E81435879}"/>
              </a:ext>
            </a:extLst>
          </p:cNvPr>
          <p:cNvSpPr/>
          <p:nvPr/>
        </p:nvSpPr>
        <p:spPr>
          <a:xfrm>
            <a:off x="3481900" y="1421991"/>
            <a:ext cx="1484852" cy="284757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lv-LV" sz="1000" dirty="0">
                <a:solidFill>
                  <a:schemeClr val="tx1"/>
                </a:solidFill>
              </a:rPr>
              <a:t>Drošības vadītājs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9B5AA0B-BB6C-463D-9F6A-F2E06D4224D0}"/>
              </a:ext>
            </a:extLst>
          </p:cNvPr>
          <p:cNvCxnSpPr>
            <a:cxnSpLocks/>
          </p:cNvCxnSpPr>
          <p:nvPr/>
        </p:nvCxnSpPr>
        <p:spPr>
          <a:xfrm flipH="1">
            <a:off x="2434484" y="1224718"/>
            <a:ext cx="3836057" cy="6002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A664017-E740-8B16-9F05-42115ADC5CC1}"/>
              </a:ext>
            </a:extLst>
          </p:cNvPr>
          <p:cNvSpPr/>
          <p:nvPr/>
        </p:nvSpPr>
        <p:spPr>
          <a:xfrm>
            <a:off x="6408856" y="1392561"/>
            <a:ext cx="1484852" cy="332722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lv-LV" sz="800" dirty="0">
                <a:solidFill>
                  <a:schemeClr val="tx1"/>
                </a:solidFill>
              </a:rPr>
              <a:t>Auditors aviācijas meteoroloģisko pakalpojumu sniegšanas jomā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DC6BCDF-77F7-4D42-2C09-6C56BA77AD8C}"/>
              </a:ext>
            </a:extLst>
          </p:cNvPr>
          <p:cNvSpPr/>
          <p:nvPr/>
        </p:nvSpPr>
        <p:spPr>
          <a:xfrm>
            <a:off x="8061716" y="1384014"/>
            <a:ext cx="1774866" cy="336634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lv-LV" sz="800" dirty="0">
                <a:solidFill>
                  <a:schemeClr val="tx1"/>
                </a:solidFill>
              </a:rPr>
              <a:t>Eksperts drošuma pārvaldībā aviācijas meteoroloģisko pakalpojumu sniegšanas jomā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901F133-4AE2-77BB-5A85-0BF5EDBEC789}"/>
              </a:ext>
            </a:extLst>
          </p:cNvPr>
          <p:cNvCxnSpPr>
            <a:cxnSpLocks/>
          </p:cNvCxnSpPr>
          <p:nvPr/>
        </p:nvCxnSpPr>
        <p:spPr>
          <a:xfrm flipH="1">
            <a:off x="6270541" y="1224009"/>
            <a:ext cx="4469346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E3795D6-DA8F-0535-9422-F90BE404EC0F}"/>
              </a:ext>
            </a:extLst>
          </p:cNvPr>
          <p:cNvCxnSpPr>
            <a:cxnSpLocks/>
          </p:cNvCxnSpPr>
          <p:nvPr/>
        </p:nvCxnSpPr>
        <p:spPr>
          <a:xfrm flipH="1">
            <a:off x="7156170" y="1216325"/>
            <a:ext cx="3755" cy="185268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83B3C2E-DB76-9589-6228-D4259EBE8817}"/>
              </a:ext>
            </a:extLst>
          </p:cNvPr>
          <p:cNvCxnSpPr>
            <a:cxnSpLocks/>
          </p:cNvCxnSpPr>
          <p:nvPr/>
        </p:nvCxnSpPr>
        <p:spPr>
          <a:xfrm>
            <a:off x="8866420" y="1216325"/>
            <a:ext cx="0" cy="167689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5B8BDB0-B76F-FB0D-6526-5848633F2CB4}"/>
              </a:ext>
            </a:extLst>
          </p:cNvPr>
          <p:cNvSpPr/>
          <p:nvPr/>
        </p:nvSpPr>
        <p:spPr>
          <a:xfrm>
            <a:off x="10002017" y="1398514"/>
            <a:ext cx="1484852" cy="332722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lv-LV" sz="800" dirty="0">
                <a:solidFill>
                  <a:schemeClr val="tx1"/>
                </a:solidFill>
              </a:rPr>
              <a:t>Speciālists ATSEP kompetences pārvaldībā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3CC3BE9-1E9F-B2E3-6110-29E12C4EA6E3}"/>
              </a:ext>
            </a:extLst>
          </p:cNvPr>
          <p:cNvCxnSpPr>
            <a:cxnSpLocks/>
          </p:cNvCxnSpPr>
          <p:nvPr/>
        </p:nvCxnSpPr>
        <p:spPr>
          <a:xfrm>
            <a:off x="10744103" y="1219594"/>
            <a:ext cx="0" cy="181593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755D3D3-A6C0-440D-DC87-1475C879A95D}"/>
              </a:ext>
            </a:extLst>
          </p:cNvPr>
          <p:cNvSpPr/>
          <p:nvPr/>
        </p:nvSpPr>
        <p:spPr>
          <a:xfrm>
            <a:off x="1666942" y="1425867"/>
            <a:ext cx="1484852" cy="284757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lv-LV" sz="1000" dirty="0">
                <a:solidFill>
                  <a:schemeClr val="tx1"/>
                </a:solidFill>
              </a:rPr>
              <a:t>Iekšējais auditors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925E90E-4C58-77B3-EF24-A83EC81245B0}"/>
              </a:ext>
            </a:extLst>
          </p:cNvPr>
          <p:cNvCxnSpPr>
            <a:cxnSpLocks/>
          </p:cNvCxnSpPr>
          <p:nvPr/>
        </p:nvCxnSpPr>
        <p:spPr>
          <a:xfrm>
            <a:off x="2434484" y="1223599"/>
            <a:ext cx="0" cy="198392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D359155-B8B4-3CA7-E443-3814D2F6DF3B}"/>
              </a:ext>
            </a:extLst>
          </p:cNvPr>
          <p:cNvCxnSpPr>
            <a:cxnSpLocks/>
          </p:cNvCxnSpPr>
          <p:nvPr/>
        </p:nvCxnSpPr>
        <p:spPr>
          <a:xfrm>
            <a:off x="4224995" y="1230720"/>
            <a:ext cx="8709" cy="200515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15485</TotalTime>
  <Words>145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Janis Lapins</dc:creator>
  <cp:lastModifiedBy>Zane Zaremba</cp:lastModifiedBy>
  <cp:revision>66</cp:revision>
  <cp:lastPrinted>2022-11-04T07:48:29Z</cp:lastPrinted>
  <dcterms:created xsi:type="dcterms:W3CDTF">2015-11-27T08:15:50Z</dcterms:created>
  <dcterms:modified xsi:type="dcterms:W3CDTF">2023-12-26T22:26:17Z</dcterms:modified>
</cp:coreProperties>
</file>